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5" r:id="rId4"/>
    <p:sldMasterId id="2147483757" r:id="rId5"/>
    <p:sldMasterId id="2147483784" r:id="rId6"/>
  </p:sldMasterIdLst>
  <p:notesMasterIdLst>
    <p:notesMasterId r:id="rId64"/>
  </p:notesMasterIdLst>
  <p:sldIdLst>
    <p:sldId id="256" r:id="rId7"/>
    <p:sldId id="274" r:id="rId8"/>
    <p:sldId id="275" r:id="rId9"/>
    <p:sldId id="6618" r:id="rId10"/>
    <p:sldId id="6619" r:id="rId11"/>
    <p:sldId id="6620" r:id="rId12"/>
    <p:sldId id="6621" r:id="rId13"/>
    <p:sldId id="5967" r:id="rId14"/>
    <p:sldId id="6657" r:id="rId15"/>
    <p:sldId id="6658" r:id="rId16"/>
    <p:sldId id="6659" r:id="rId17"/>
    <p:sldId id="6660" r:id="rId18"/>
    <p:sldId id="6661" r:id="rId19"/>
    <p:sldId id="6448" r:id="rId20"/>
    <p:sldId id="6624" r:id="rId21"/>
    <p:sldId id="6625" r:id="rId22"/>
    <p:sldId id="6626" r:id="rId23"/>
    <p:sldId id="6662" r:id="rId24"/>
    <p:sldId id="6663" r:id="rId25"/>
    <p:sldId id="6627" r:id="rId26"/>
    <p:sldId id="6109" r:id="rId27"/>
    <p:sldId id="6664" r:id="rId28"/>
    <p:sldId id="6592" r:id="rId29"/>
    <p:sldId id="6666" r:id="rId30"/>
    <p:sldId id="6665" r:id="rId31"/>
    <p:sldId id="6638" r:id="rId32"/>
    <p:sldId id="6667" r:id="rId33"/>
    <p:sldId id="6668" r:id="rId34"/>
    <p:sldId id="6669" r:id="rId35"/>
    <p:sldId id="6390" r:id="rId36"/>
    <p:sldId id="5572" r:id="rId37"/>
    <p:sldId id="6639" r:id="rId38"/>
    <p:sldId id="6640" r:id="rId39"/>
    <p:sldId id="6641" r:id="rId40"/>
    <p:sldId id="6642" r:id="rId41"/>
    <p:sldId id="6643" r:id="rId42"/>
    <p:sldId id="6644" r:id="rId43"/>
    <p:sldId id="6670" r:id="rId44"/>
    <p:sldId id="6671" r:id="rId45"/>
    <p:sldId id="6585" r:id="rId46"/>
    <p:sldId id="271" r:id="rId47"/>
    <p:sldId id="6488" r:id="rId48"/>
    <p:sldId id="6672" r:id="rId49"/>
    <p:sldId id="6673" r:id="rId50"/>
    <p:sldId id="6674" r:id="rId51"/>
    <p:sldId id="6675" r:id="rId52"/>
    <p:sldId id="4899" r:id="rId53"/>
    <p:sldId id="4648" r:id="rId54"/>
    <p:sldId id="5494" r:id="rId55"/>
    <p:sldId id="6650" r:id="rId56"/>
    <p:sldId id="6651" r:id="rId57"/>
    <p:sldId id="6652" r:id="rId58"/>
    <p:sldId id="6653" r:id="rId59"/>
    <p:sldId id="6654" r:id="rId60"/>
    <p:sldId id="6655" r:id="rId61"/>
    <p:sldId id="4814" r:id="rId62"/>
    <p:sldId id="6676" r:id="rId63"/>
  </p:sldIdLst>
  <p:sldSz cx="12192000" cy="6858000"/>
  <p:notesSz cx="6858000" cy="9144000"/>
  <p:custShowLst>
    <p:custShow name="VOORAF" id="0">
      <p:sldLst/>
    </p:custShow>
  </p:custShow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8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2ECD-2B73-4BF0-8CF0-9DF827C06404}" type="datetimeFigureOut">
              <a:rPr lang="nl-NL" smtClean="0"/>
              <a:t>4-5-2024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DC0CF-8DDD-43EF-914F-22DD0FBCF6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6931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Kerkdienst%202019-11-03%20ochtend%20-%20intro.pptx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../2021%2008/Kerkdienst%202019-11-03%20ochtend%20-%20intro.pptx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Kerkdienst%202019-11-03%20ochtend%20-%20intro.pptx" TargetMode="External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910947" y="190500"/>
            <a:ext cx="10593615" cy="1066800"/>
          </a:xfrm>
        </p:spPr>
        <p:txBody>
          <a:bodyPr/>
          <a:lstStyle>
            <a:lvl1pPr>
              <a:defRPr u="sng" baseline="0"/>
            </a:lvl1pPr>
          </a:lstStyle>
          <a:p>
            <a:pPr lvl="0"/>
            <a:r>
              <a:rPr lang="nl-NL" u="sng"/>
              <a:t>&lt;Zondag 1 januari&gt;</a:t>
            </a:r>
            <a:endParaRPr lang="nl-NL"/>
          </a:p>
        </p:txBody>
      </p:sp>
      <p:pic>
        <p:nvPicPr>
          <p:cNvPr id="5" name="Afbeelding 4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43F6F671-AD8F-49B7-815B-790FFEEAA1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519" y="2350049"/>
            <a:ext cx="8476962" cy="2851645"/>
          </a:xfrm>
          <a:prstGeom prst="rect">
            <a:avLst/>
          </a:prstGeom>
        </p:spPr>
      </p:pic>
      <p:sp>
        <p:nvSpPr>
          <p:cNvPr id="4" name="Tijdelijke aanduiding voor tekst 8">
            <a:extLst>
              <a:ext uri="{FF2B5EF4-FFF2-40B4-BE49-F238E27FC236}">
                <a16:creationId xmlns:a16="http://schemas.microsoft.com/office/drawing/2014/main" id="{2FFC7859-C26B-441A-92F6-D8C2168A32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7094" y="5764658"/>
            <a:ext cx="10593615" cy="1066800"/>
          </a:xfrm>
        </p:spPr>
        <p:txBody>
          <a:bodyPr>
            <a:normAutofit/>
          </a:bodyPr>
          <a:lstStyle>
            <a:lvl1pPr>
              <a:defRPr sz="4800" b="0" i="0" u="none" baseline="0"/>
            </a:lvl1pPr>
          </a:lstStyle>
          <a:p>
            <a:pPr lvl="0"/>
            <a:r>
              <a:rPr lang="nl-NL" u="none"/>
              <a:t>&lt;titel bijzondere dienst&gt;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433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l gebed, votum en groet, klein glo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/>
              <a:t>Stil gebed</a:t>
            </a:r>
            <a:br>
              <a:rPr lang="nl-NL" sz="6000"/>
            </a:br>
            <a:r>
              <a:rPr lang="nl-NL" sz="2000"/>
              <a:t> </a:t>
            </a:r>
          </a:p>
          <a:p>
            <a:pPr marL="0" indent="0" algn="ctr">
              <a:buNone/>
            </a:pPr>
            <a:r>
              <a:rPr lang="nl-NL" sz="6000"/>
              <a:t>Bemoediging en groet</a:t>
            </a:r>
            <a:br>
              <a:rPr lang="nl-NL" sz="6000"/>
            </a:br>
            <a:r>
              <a:rPr lang="nl-NL" sz="2000"/>
              <a:t> </a:t>
            </a:r>
          </a:p>
          <a:p>
            <a:pPr marL="0" indent="0" algn="ctr">
              <a:buNone/>
            </a:pPr>
            <a:r>
              <a:rPr lang="nl-NL" sz="6000"/>
              <a:t>Klein Gloria</a:t>
            </a:r>
          </a:p>
        </p:txBody>
      </p:sp>
      <p:sp>
        <p:nvSpPr>
          <p:cNvPr id="6" name="Tekstvak 5"/>
          <p:cNvSpPr txBox="1"/>
          <p:nvPr userDrawn="1"/>
        </p:nvSpPr>
        <p:spPr>
          <a:xfrm>
            <a:off x="1280842" y="5036364"/>
            <a:ext cx="10931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4400" u="none"/>
              <a:t>(staande)</a:t>
            </a:r>
          </a:p>
        </p:txBody>
      </p:sp>
    </p:spTree>
    <p:extLst>
      <p:ext uri="{BB962C8B-B14F-4D97-AF65-F5344CB8AC3E}">
        <p14:creationId xmlns:p14="http://schemas.microsoft.com/office/powerpoint/2010/main" val="116895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in glo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0000"/>
            <a:ext cx="12192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49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bed om een goede dien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/>
              <a:t>Verootmoediging</a:t>
            </a:r>
          </a:p>
          <a:p>
            <a:pPr algn="ctr"/>
            <a:r>
              <a:rPr lang="nl-NL" sz="6000"/>
              <a:t>Genadeverkondiging </a:t>
            </a:r>
          </a:p>
        </p:txBody>
      </p:sp>
    </p:spTree>
    <p:extLst>
      <p:ext uri="{BB962C8B-B14F-4D97-AF65-F5344CB8AC3E}">
        <p14:creationId xmlns:p14="http://schemas.microsoft.com/office/powerpoint/2010/main" val="101396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orden ten le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/>
              <a:t>Woorden ten leven </a:t>
            </a:r>
          </a:p>
        </p:txBody>
      </p:sp>
    </p:spTree>
    <p:extLst>
      <p:ext uri="{BB962C8B-B14F-4D97-AF65-F5344CB8AC3E}">
        <p14:creationId xmlns:p14="http://schemas.microsoft.com/office/powerpoint/2010/main" val="341273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ndermo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/>
              <a:t>Kindermoment</a:t>
            </a:r>
          </a:p>
          <a:p>
            <a:pPr marL="0" indent="0" algn="ctr">
              <a:buNone/>
            </a:pPr>
            <a:endParaRPr lang="nl-NL" sz="6000"/>
          </a:p>
          <a:p>
            <a:pPr marL="0" indent="0" algn="ctr">
              <a:buNone/>
            </a:pPr>
            <a:r>
              <a:rPr lang="nl-NL" sz="4400"/>
              <a:t>Hierna gaan de kinderen </a:t>
            </a:r>
          </a:p>
          <a:p>
            <a:pPr marL="0" indent="0" algn="ctr">
              <a:buNone/>
            </a:pPr>
            <a:r>
              <a:rPr lang="nl-NL" sz="4400"/>
              <a:t>naar de kinderkerk</a:t>
            </a:r>
          </a:p>
        </p:txBody>
      </p:sp>
    </p:spTree>
    <p:extLst>
      <p:ext uri="{BB962C8B-B14F-4D97-AF65-F5344CB8AC3E}">
        <p14:creationId xmlns:p14="http://schemas.microsoft.com/office/powerpoint/2010/main" val="311227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bed om de opening van het Wo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2915392" y="1436915"/>
            <a:ext cx="76074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/>
              <a:t>Gebed</a:t>
            </a:r>
            <a:r>
              <a:rPr lang="nl-NL" sz="6000" baseline="0"/>
              <a:t> om de opening van het Woord</a:t>
            </a:r>
            <a:endParaRPr lang="nl-NL" sz="6000"/>
          </a:p>
        </p:txBody>
      </p:sp>
    </p:spTree>
    <p:extLst>
      <p:ext uri="{BB962C8B-B14F-4D97-AF65-F5344CB8AC3E}">
        <p14:creationId xmlns:p14="http://schemas.microsoft.com/office/powerpoint/2010/main" val="9834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riftlez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 u="sng"/>
              <a:t>Schriftlezing</a:t>
            </a:r>
            <a:endParaRPr lang="nl-NL" sz="600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407887" y="3352800"/>
            <a:ext cx="10574564" cy="3047999"/>
          </a:xfrm>
        </p:spPr>
        <p:txBody>
          <a:bodyPr>
            <a:normAutofit/>
          </a:bodyPr>
          <a:lstStyle>
            <a:lvl1pPr algn="ctr">
              <a:buNone/>
              <a:defRPr sz="6000" baseline="0"/>
            </a:lvl1pPr>
          </a:lstStyle>
          <a:p>
            <a:pPr lvl="0"/>
            <a:r>
              <a:rPr lang="nl-NL"/>
              <a:t>&lt;1 Genesis 1 : 1-2&gt;</a:t>
            </a:r>
          </a:p>
        </p:txBody>
      </p:sp>
    </p:spTree>
    <p:extLst>
      <p:ext uri="{BB962C8B-B14F-4D97-AF65-F5344CB8AC3E}">
        <p14:creationId xmlns:p14="http://schemas.microsoft.com/office/powerpoint/2010/main" val="314273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riftlezin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63772" y="163772"/>
            <a:ext cx="12028227" cy="6694227"/>
          </a:xfrm>
        </p:spPr>
        <p:txBody>
          <a:bodyPr>
            <a:normAutofit/>
          </a:bodyPr>
          <a:lstStyle>
            <a:lvl1pPr marL="0" indent="0" algn="l">
              <a:buNone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lvl="0"/>
            <a:r>
              <a:rPr lang="nl-NL"/>
              <a:t>Plak hier de schriftlezing</a:t>
            </a:r>
          </a:p>
        </p:txBody>
      </p:sp>
    </p:spTree>
    <p:extLst>
      <p:ext uri="{BB962C8B-B14F-4D97-AF65-F5344CB8AC3E}">
        <p14:creationId xmlns:p14="http://schemas.microsoft.com/office/powerpoint/2010/main" val="18115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kondig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6000" u="none"/>
              <a:t>Verkondiging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407887" y="3352800"/>
            <a:ext cx="10574564" cy="3047999"/>
          </a:xfrm>
        </p:spPr>
        <p:txBody>
          <a:bodyPr>
            <a:normAutofit/>
          </a:bodyPr>
          <a:lstStyle>
            <a:lvl1pPr algn="ctr">
              <a:buNone/>
              <a:defRPr sz="4800" baseline="0"/>
            </a:lvl1pPr>
          </a:lstStyle>
          <a:p>
            <a:pPr lvl="0"/>
            <a:r>
              <a:rPr lang="nl-NL"/>
              <a:t>&lt;Thema / tekst&gt;</a:t>
            </a:r>
          </a:p>
        </p:txBody>
      </p:sp>
    </p:spTree>
    <p:extLst>
      <p:ext uri="{BB962C8B-B14F-4D97-AF65-F5344CB8AC3E}">
        <p14:creationId xmlns:p14="http://schemas.microsoft.com/office/powerpoint/2010/main" val="11262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nderen terug uit kinderk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/>
              <a:t>De kinderen komen terug </a:t>
            </a:r>
          </a:p>
          <a:p>
            <a:pPr marL="0" indent="0" algn="ctr">
              <a:buNone/>
            </a:pPr>
            <a:r>
              <a:rPr lang="nl-NL" sz="6000"/>
              <a:t>uit de kinderkerk</a:t>
            </a:r>
          </a:p>
        </p:txBody>
      </p:sp>
    </p:spTree>
    <p:extLst>
      <p:ext uri="{BB962C8B-B14F-4D97-AF65-F5344CB8AC3E}">
        <p14:creationId xmlns:p14="http://schemas.microsoft.com/office/powerpoint/2010/main" val="382848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z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6000" u="sng"/>
              <a:t>Voorzang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407887" y="3352800"/>
            <a:ext cx="10574564" cy="3047999"/>
          </a:xfrm>
        </p:spPr>
        <p:txBody>
          <a:bodyPr>
            <a:normAutofit/>
          </a:bodyPr>
          <a:lstStyle>
            <a:lvl1pPr algn="ctr">
              <a:buNone/>
              <a:defRPr sz="6000"/>
            </a:lvl1pPr>
          </a:lstStyle>
          <a:p>
            <a:pPr lvl="0"/>
            <a:r>
              <a:rPr lang="nl-NL"/>
              <a:t>&lt;Lied&gt;</a:t>
            </a:r>
          </a:p>
        </p:txBody>
      </p:sp>
    </p:spTree>
    <p:extLst>
      <p:ext uri="{BB962C8B-B14F-4D97-AF65-F5344CB8AC3E}">
        <p14:creationId xmlns:p14="http://schemas.microsoft.com/office/powerpoint/2010/main" val="311192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conale voorb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/>
              <a:t>Diaconale voorbede</a:t>
            </a:r>
          </a:p>
        </p:txBody>
      </p:sp>
    </p:spTree>
    <p:extLst>
      <p:ext uri="{BB962C8B-B14F-4D97-AF65-F5344CB8AC3E}">
        <p14:creationId xmlns:p14="http://schemas.microsoft.com/office/powerpoint/2010/main" val="292610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torale afkondig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/>
              <a:t>Pastorale afkondigingen</a:t>
            </a:r>
          </a:p>
        </p:txBody>
      </p:sp>
    </p:spTree>
    <p:extLst>
      <p:ext uri="{BB962C8B-B14F-4D97-AF65-F5344CB8AC3E}">
        <p14:creationId xmlns:p14="http://schemas.microsoft.com/office/powerpoint/2010/main" val="279730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richt van overlij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6">
            <a:extLst>
              <a:ext uri="{FF2B5EF4-FFF2-40B4-BE49-F238E27FC236}">
                <a16:creationId xmlns:a16="http://schemas.microsoft.com/office/drawing/2014/main" id="{4BD25247-0C8B-4FA2-B858-C131A98534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773" y="1180731"/>
            <a:ext cx="12028227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&lt;naam&gt;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tekst 6">
            <a:extLst>
              <a:ext uri="{FF2B5EF4-FFF2-40B4-BE49-F238E27FC236}">
                <a16:creationId xmlns:a16="http://schemas.microsoft.com/office/drawing/2014/main" id="{C3CBCC6A-577E-4A2E-AEB6-FE1B3A0C45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3379" y="2121409"/>
            <a:ext cx="11348621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&lt;1 januari 1940&gt;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tekst 6">
            <a:extLst>
              <a:ext uri="{FF2B5EF4-FFF2-40B4-BE49-F238E27FC236}">
                <a16:creationId xmlns:a16="http://schemas.microsoft.com/office/drawing/2014/main" id="{0ABA5E36-B4A7-4C0A-8455-DB3AFCE67A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3377" y="3062087"/>
            <a:ext cx="11348621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nl-NL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&lt;1 januari 2019&gt;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D66130E-62A5-4B0B-9BC9-D73D4B753A86}"/>
              </a:ext>
            </a:extLst>
          </p:cNvPr>
          <p:cNvSpPr txBox="1"/>
          <p:nvPr userDrawn="1"/>
        </p:nvSpPr>
        <p:spPr>
          <a:xfrm>
            <a:off x="163513" y="133165"/>
            <a:ext cx="10329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/>
              <a:t>Wij gedenken: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D4E51D6-618C-46D8-80E2-4720725A22E0}"/>
              </a:ext>
            </a:extLst>
          </p:cNvPr>
          <p:cNvSpPr txBox="1"/>
          <p:nvPr userDrawn="1"/>
        </p:nvSpPr>
        <p:spPr>
          <a:xfrm>
            <a:off x="163513" y="2020148"/>
            <a:ext cx="679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nl-NL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endParaRPr lang="nl-NL" sz="600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0134BCB-6292-4E36-AD54-0A94FC37DC7F}"/>
              </a:ext>
            </a:extLst>
          </p:cNvPr>
          <p:cNvSpPr txBox="1"/>
          <p:nvPr userDrawn="1"/>
        </p:nvSpPr>
        <p:spPr>
          <a:xfrm>
            <a:off x="163512" y="2927507"/>
            <a:ext cx="679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nl-NL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†</a:t>
            </a:r>
            <a:endParaRPr lang="nl-NL" sz="6000"/>
          </a:p>
        </p:txBody>
      </p:sp>
    </p:spTree>
    <p:extLst>
      <p:ext uri="{BB962C8B-B14F-4D97-AF65-F5344CB8AC3E}">
        <p14:creationId xmlns:p14="http://schemas.microsoft.com/office/powerpoint/2010/main" val="378058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richt van overlijden moment van sti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6">
            <a:extLst>
              <a:ext uri="{FF2B5EF4-FFF2-40B4-BE49-F238E27FC236}">
                <a16:creationId xmlns:a16="http://schemas.microsoft.com/office/drawing/2014/main" id="{4BD25247-0C8B-4FA2-B858-C131A98534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773" y="1180731"/>
            <a:ext cx="12028227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&lt;naam&gt;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D66130E-62A5-4B0B-9BC9-D73D4B753A86}"/>
              </a:ext>
            </a:extLst>
          </p:cNvPr>
          <p:cNvSpPr txBox="1"/>
          <p:nvPr userDrawn="1"/>
        </p:nvSpPr>
        <p:spPr>
          <a:xfrm>
            <a:off x="163513" y="133165"/>
            <a:ext cx="10329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/>
              <a:t>Wij gedenken: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DE43C1EA-DCD4-4B25-ABE7-E836E8B7CC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773" y="2153312"/>
            <a:ext cx="12028227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&lt;naam&gt;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59A791AA-B77E-4528-BBB6-E19E55B809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773" y="3093990"/>
            <a:ext cx="12028227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&lt;naam&gt;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D493A625-FD72-4DCC-AE05-DE5C7B278C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773" y="4034668"/>
            <a:ext cx="12028227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&lt;naam&gt;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34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richt van geboo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6">
            <a:extLst>
              <a:ext uri="{FF2B5EF4-FFF2-40B4-BE49-F238E27FC236}">
                <a16:creationId xmlns:a16="http://schemas.microsoft.com/office/drawing/2014/main" id="{4BD25247-0C8B-4FA2-B858-C131A98534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513" y="1544716"/>
            <a:ext cx="12028227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200">
                <a:latin typeface="Lucida Calligraphy" panose="03010101010101010101" pitchFamily="66" charset="0"/>
              </a:defRPr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&lt;naam&gt;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tekst 6">
            <a:extLst>
              <a:ext uri="{FF2B5EF4-FFF2-40B4-BE49-F238E27FC236}">
                <a16:creationId xmlns:a16="http://schemas.microsoft.com/office/drawing/2014/main" id="{C3CBCC6A-577E-4A2E-AEB6-FE1B3A0C45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513" y="2632706"/>
            <a:ext cx="11348621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&lt;1 januari&gt;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D66130E-62A5-4B0B-9BC9-D73D4B753A86}"/>
              </a:ext>
            </a:extLst>
          </p:cNvPr>
          <p:cNvSpPr txBox="1"/>
          <p:nvPr userDrawn="1"/>
        </p:nvSpPr>
        <p:spPr>
          <a:xfrm>
            <a:off x="163513" y="133165"/>
            <a:ext cx="10329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/>
              <a:t>Geboren:</a:t>
            </a:r>
          </a:p>
        </p:txBody>
      </p:sp>
    </p:spTree>
    <p:extLst>
      <p:ext uri="{BB962C8B-B14F-4D97-AF65-F5344CB8AC3E}">
        <p14:creationId xmlns:p14="http://schemas.microsoft.com/office/powerpoint/2010/main" val="105864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zameling van de ga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80842" y="402443"/>
            <a:ext cx="1093123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/>
              <a:t>Inzameling van de gaven</a:t>
            </a:r>
          </a:p>
          <a:p>
            <a:pPr marL="0" indent="0" algn="ctr">
              <a:buNone/>
            </a:pPr>
            <a:endParaRPr lang="nl-NL" sz="8000"/>
          </a:p>
          <a:p>
            <a:pPr marL="0" indent="0" algn="ctr">
              <a:buNone/>
            </a:pPr>
            <a:endParaRPr lang="nl-NL" sz="8000"/>
          </a:p>
          <a:p>
            <a:pPr marL="0" indent="0" algn="ctr">
              <a:buNone/>
            </a:pPr>
            <a:endParaRPr lang="nl-NL" sz="8000"/>
          </a:p>
          <a:p>
            <a:pPr marL="0" indent="0" algn="ctr">
              <a:buNone/>
            </a:pPr>
            <a:r>
              <a:rPr lang="nl-NL" sz="4400"/>
              <a:t>kinderen bij de oppas </a:t>
            </a:r>
          </a:p>
          <a:p>
            <a:pPr marL="0" indent="0" algn="ctr">
              <a:buNone/>
            </a:pPr>
            <a:r>
              <a:rPr lang="nl-NL" sz="4400"/>
              <a:t>mogen worden opgehaald</a:t>
            </a:r>
          </a:p>
        </p:txBody>
      </p:sp>
      <p:sp>
        <p:nvSpPr>
          <p:cNvPr id="4" name="Tijdelijke aanduiding voor tekst 6">
            <a:extLst>
              <a:ext uri="{FF2B5EF4-FFF2-40B4-BE49-F238E27FC236}">
                <a16:creationId xmlns:a16="http://schemas.microsoft.com/office/drawing/2014/main" id="{9F5703C6-03CC-441A-9C83-83F70A5A4B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5890" y="1782620"/>
            <a:ext cx="9347201" cy="1145310"/>
          </a:xfrm>
        </p:spPr>
        <p:txBody>
          <a:bodyPr>
            <a:normAutofit/>
          </a:bodyPr>
          <a:lstStyle>
            <a:lvl1pPr algn="l">
              <a:buNone/>
              <a:defRPr sz="4800"/>
            </a:lvl1pPr>
          </a:lstStyle>
          <a:p>
            <a:pPr lvl="0"/>
            <a:r>
              <a:rPr lang="nl-NL"/>
              <a:t>1. </a:t>
            </a:r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0440D9EC-30AE-4148-9352-792C0CC28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96654" y="2974110"/>
            <a:ext cx="9347201" cy="1145310"/>
          </a:xfrm>
        </p:spPr>
        <p:txBody>
          <a:bodyPr>
            <a:normAutofit/>
          </a:bodyPr>
          <a:lstStyle>
            <a:lvl1pPr algn="l">
              <a:buNone/>
              <a:defRPr sz="4800"/>
            </a:lvl1pPr>
          </a:lstStyle>
          <a:p>
            <a:pPr lvl="0"/>
            <a:r>
              <a:rPr lang="nl-NL"/>
              <a:t>2. 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48D7DB5-DBC0-4E9B-91B0-5F90226C39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5890" y="4119414"/>
            <a:ext cx="9347201" cy="914404"/>
          </a:xfrm>
        </p:spPr>
        <p:txBody>
          <a:bodyPr>
            <a:normAutofit/>
          </a:bodyPr>
          <a:lstStyle>
            <a:lvl1pPr algn="l">
              <a:buNone/>
              <a:defRPr sz="4800"/>
            </a:lvl1pPr>
          </a:lstStyle>
          <a:p>
            <a:pPr lvl="0"/>
            <a:r>
              <a:rPr lang="nl-NL"/>
              <a:t>3. </a:t>
            </a:r>
          </a:p>
        </p:txBody>
      </p:sp>
    </p:spTree>
    <p:extLst>
      <p:ext uri="{BB962C8B-B14F-4D97-AF65-F5344CB8AC3E}">
        <p14:creationId xmlns:p14="http://schemas.microsoft.com/office/powerpoint/2010/main" val="49600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li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6000" u="sng"/>
              <a:t>Slotlied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407887" y="3352800"/>
            <a:ext cx="10574564" cy="870857"/>
          </a:xfrm>
        </p:spPr>
        <p:txBody>
          <a:bodyPr>
            <a:normAutofit/>
          </a:bodyPr>
          <a:lstStyle>
            <a:lvl1pPr algn="ctr">
              <a:buNone/>
              <a:defRPr sz="6000"/>
            </a:lvl1pPr>
          </a:lstStyle>
          <a:p>
            <a:pPr lvl="0"/>
            <a:r>
              <a:rPr lang="nl-NL"/>
              <a:t>&lt;Lied&gt;</a:t>
            </a:r>
          </a:p>
        </p:txBody>
      </p:sp>
      <p:sp>
        <p:nvSpPr>
          <p:cNvPr id="6" name="Tekstvak 5"/>
          <p:cNvSpPr txBox="1"/>
          <p:nvPr userDrawn="1"/>
        </p:nvSpPr>
        <p:spPr>
          <a:xfrm>
            <a:off x="1209968" y="4071209"/>
            <a:ext cx="10931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4400" u="none"/>
              <a:t>(staande)</a:t>
            </a:r>
          </a:p>
        </p:txBody>
      </p:sp>
    </p:spTree>
    <p:extLst>
      <p:ext uri="{BB962C8B-B14F-4D97-AF65-F5344CB8AC3E}">
        <p14:creationId xmlns:p14="http://schemas.microsoft.com/office/powerpoint/2010/main" val="186229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gzending en ze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/>
              <a:t>Wegzending en zegen</a:t>
            </a:r>
            <a:endParaRPr lang="nl-NL" sz="4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238715-3835-4A64-AC5C-D25B7988D28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50"/>
          <a:stretch/>
        </p:blipFill>
        <p:spPr bwMode="auto">
          <a:xfrm>
            <a:off x="2641599" y="3429000"/>
            <a:ext cx="8109527" cy="364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73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kom koffie th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/>
              <a:t>U bent welkom voor een </a:t>
            </a:r>
          </a:p>
          <a:p>
            <a:pPr marL="0" indent="0" algn="ctr">
              <a:buNone/>
            </a:pPr>
            <a:r>
              <a:rPr lang="nl-NL" sz="6000"/>
              <a:t>kopje koffie of thee </a:t>
            </a:r>
          </a:p>
          <a:p>
            <a:pPr marL="0" indent="0" algn="ctr">
              <a:buNone/>
            </a:pPr>
            <a:r>
              <a:rPr lang="nl-NL" sz="6000"/>
              <a:t>in de hal van de kerk</a:t>
            </a:r>
          </a:p>
          <a:p>
            <a:pPr marL="0" indent="0" algn="ctr">
              <a:buNone/>
            </a:pPr>
            <a:r>
              <a:rPr lang="nl-NL" sz="4400"/>
              <a:t>(door de deur rechtsvoor)</a:t>
            </a:r>
          </a:p>
        </p:txBody>
      </p:sp>
    </p:spTree>
    <p:extLst>
      <p:ext uri="{BB962C8B-B14F-4D97-AF65-F5344CB8AC3E}">
        <p14:creationId xmlns:p14="http://schemas.microsoft.com/office/powerpoint/2010/main" val="423999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8">
            <a:extLst>
              <a:ext uri="{FF2B5EF4-FFF2-40B4-BE49-F238E27FC236}">
                <a16:creationId xmlns:a16="http://schemas.microsoft.com/office/drawing/2014/main" id="{588CBB2C-CFFE-4685-BACB-FD7851E9A4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0947" y="190500"/>
            <a:ext cx="10593615" cy="1066800"/>
          </a:xfrm>
        </p:spPr>
        <p:txBody>
          <a:bodyPr>
            <a:normAutofit/>
          </a:bodyPr>
          <a:lstStyle>
            <a:lvl1pPr marL="0" indent="0" algn="ctr">
              <a:buNone/>
              <a:defRPr sz="6000" u="none" baseline="0"/>
            </a:lvl1pPr>
          </a:lstStyle>
          <a:p>
            <a:pPr lvl="0"/>
            <a:r>
              <a:rPr lang="nl-NL" u="sng"/>
              <a:t>&lt;Zondag 1 januari&gt;</a:t>
            </a:r>
            <a:endParaRPr lang="nl-NL"/>
          </a:p>
        </p:txBody>
      </p:sp>
      <p:pic>
        <p:nvPicPr>
          <p:cNvPr id="7" name="Afbeelding 6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29CE204E-36AB-4E0A-844B-9B6DDC923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519" y="2350049"/>
            <a:ext cx="8476962" cy="2851645"/>
          </a:xfrm>
          <a:prstGeom prst="rect">
            <a:avLst/>
          </a:prstGeom>
        </p:spPr>
      </p:pic>
      <p:sp>
        <p:nvSpPr>
          <p:cNvPr id="8" name="Tijdelijke aanduiding voor tekst 8">
            <a:extLst>
              <a:ext uri="{FF2B5EF4-FFF2-40B4-BE49-F238E27FC236}">
                <a16:creationId xmlns:a16="http://schemas.microsoft.com/office/drawing/2014/main" id="{955040C8-48FD-43A6-97E1-710BB56B3E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7094" y="5764658"/>
            <a:ext cx="10593615" cy="1066800"/>
          </a:xfrm>
        </p:spPr>
        <p:txBody>
          <a:bodyPr>
            <a:normAutofit/>
          </a:bodyPr>
          <a:lstStyle>
            <a:lvl1pPr marL="0" indent="0" algn="ctr">
              <a:buNone/>
              <a:defRPr sz="4800" b="0" i="0" u="none" baseline="0"/>
            </a:lvl1pPr>
          </a:lstStyle>
          <a:p>
            <a:pPr lvl="0"/>
            <a:r>
              <a:rPr lang="nl-NL" u="none"/>
              <a:t>&lt;titel bijzondere dienst&gt;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236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ochtsli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6000" u="sng" err="1"/>
              <a:t>Intochtslied</a:t>
            </a:r>
            <a:endParaRPr lang="nl-NL" sz="6000" u="sng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407887" y="3352800"/>
            <a:ext cx="10574564" cy="870857"/>
          </a:xfrm>
        </p:spPr>
        <p:txBody>
          <a:bodyPr>
            <a:normAutofit/>
          </a:bodyPr>
          <a:lstStyle>
            <a:lvl1pPr algn="ctr">
              <a:buNone/>
              <a:defRPr sz="6000"/>
            </a:lvl1pPr>
          </a:lstStyle>
          <a:p>
            <a:pPr lvl="0"/>
            <a:r>
              <a:rPr lang="nl-NL"/>
              <a:t>&lt;Lied&gt;</a:t>
            </a:r>
          </a:p>
        </p:txBody>
      </p:sp>
      <p:sp>
        <p:nvSpPr>
          <p:cNvPr id="6" name="Tekstvak 5"/>
          <p:cNvSpPr txBox="1"/>
          <p:nvPr userDrawn="1"/>
        </p:nvSpPr>
        <p:spPr>
          <a:xfrm>
            <a:off x="1209968" y="4071209"/>
            <a:ext cx="10931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4400" u="none"/>
              <a:t>(staande)</a:t>
            </a:r>
          </a:p>
        </p:txBody>
      </p:sp>
    </p:spTree>
    <p:extLst>
      <p:ext uri="{BB962C8B-B14F-4D97-AF65-F5344CB8AC3E}">
        <p14:creationId xmlns:p14="http://schemas.microsoft.com/office/powerpoint/2010/main" val="12126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z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6000" u="sng"/>
              <a:t>Voorzang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407887" y="3352800"/>
            <a:ext cx="10574564" cy="3047999"/>
          </a:xfrm>
        </p:spPr>
        <p:txBody>
          <a:bodyPr>
            <a:normAutofit/>
          </a:bodyPr>
          <a:lstStyle>
            <a:lvl1pPr algn="ctr">
              <a:buNone/>
              <a:defRPr sz="6000"/>
            </a:lvl1pPr>
          </a:lstStyle>
          <a:p>
            <a:pPr lvl="0"/>
            <a:r>
              <a:rPr lang="nl-NL"/>
              <a:t>&lt;Lied&gt;</a:t>
            </a:r>
          </a:p>
        </p:txBody>
      </p:sp>
    </p:spTree>
    <p:extLst>
      <p:ext uri="{BB962C8B-B14F-4D97-AF65-F5344CB8AC3E}">
        <p14:creationId xmlns:p14="http://schemas.microsoft.com/office/powerpoint/2010/main" val="412078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ochtsli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6000" u="sng" err="1"/>
              <a:t>Intochtslied</a:t>
            </a:r>
            <a:endParaRPr lang="nl-NL" sz="6000" u="sng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407887" y="3352800"/>
            <a:ext cx="10574564" cy="870857"/>
          </a:xfrm>
        </p:spPr>
        <p:txBody>
          <a:bodyPr>
            <a:normAutofit/>
          </a:bodyPr>
          <a:lstStyle>
            <a:lvl1pPr algn="ctr">
              <a:buNone/>
              <a:defRPr sz="6000"/>
            </a:lvl1pPr>
          </a:lstStyle>
          <a:p>
            <a:pPr lvl="0"/>
            <a:r>
              <a:rPr lang="nl-NL"/>
              <a:t>&lt;Lied&gt;</a:t>
            </a:r>
          </a:p>
        </p:txBody>
      </p:sp>
      <p:sp>
        <p:nvSpPr>
          <p:cNvPr id="6" name="Tekstvak 5"/>
          <p:cNvSpPr txBox="1"/>
          <p:nvPr userDrawn="1"/>
        </p:nvSpPr>
        <p:spPr>
          <a:xfrm>
            <a:off x="1209968" y="4071209"/>
            <a:ext cx="10931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4400" u="none"/>
              <a:t>(staande)</a:t>
            </a:r>
          </a:p>
        </p:txBody>
      </p:sp>
    </p:spTree>
    <p:extLst>
      <p:ext uri="{BB962C8B-B14F-4D97-AF65-F5344CB8AC3E}">
        <p14:creationId xmlns:p14="http://schemas.microsoft.com/office/powerpoint/2010/main" val="295569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6000" u="sng"/>
              <a:t>Zingen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407887" y="3352800"/>
            <a:ext cx="10574564" cy="3047999"/>
          </a:xfrm>
        </p:spPr>
        <p:txBody>
          <a:bodyPr>
            <a:normAutofit/>
          </a:bodyPr>
          <a:lstStyle>
            <a:lvl1pPr algn="ctr">
              <a:buNone/>
              <a:defRPr sz="6000"/>
            </a:lvl1pPr>
          </a:lstStyle>
          <a:p>
            <a:pPr lvl="0"/>
            <a:r>
              <a:rPr lang="nl-NL"/>
              <a:t>&lt;Lied&gt;</a:t>
            </a:r>
          </a:p>
        </p:txBody>
      </p:sp>
    </p:spTree>
    <p:extLst>
      <p:ext uri="{BB962C8B-B14F-4D97-AF65-F5344CB8AC3E}">
        <p14:creationId xmlns:p14="http://schemas.microsoft.com/office/powerpoint/2010/main" val="57689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d zonder noten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468" y="0"/>
            <a:ext cx="11929532" cy="1325563"/>
          </a:xfrm>
        </p:spPr>
        <p:txBody>
          <a:bodyPr>
            <a:normAutofit/>
          </a:bodyPr>
          <a:lstStyle>
            <a:lvl1pPr>
              <a:defRPr sz="6000">
                <a:latin typeface="+mn-lt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0"/>
          </p:nvPr>
        </p:nvSpPr>
        <p:spPr>
          <a:xfrm>
            <a:off x="135467" y="1430868"/>
            <a:ext cx="11929533" cy="5257800"/>
          </a:xfrm>
        </p:spPr>
        <p:txBody>
          <a:bodyPr>
            <a:normAutofit/>
          </a:bodyPr>
          <a:lstStyle>
            <a:lvl1pPr marL="0" indent="0">
              <a:buNone/>
              <a:defRPr sz="60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0670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d zonder notenbalk vervol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5467" y="1430868"/>
            <a:ext cx="11929533" cy="5257800"/>
          </a:xfrm>
        </p:spPr>
        <p:txBody>
          <a:bodyPr>
            <a:normAutofit/>
          </a:bodyPr>
          <a:lstStyle>
            <a:lvl1pPr marL="0" indent="0">
              <a:buNone/>
              <a:defRPr sz="60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74277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 van dien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89413" y="1430868"/>
            <a:ext cx="10675587" cy="5257800"/>
          </a:xfrm>
        </p:spPr>
        <p:txBody>
          <a:bodyPr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3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d met notenbalk 4 re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 noChangeAspect="1"/>
          </p:cNvSpPr>
          <p:nvPr>
            <p:ph type="pic" sz="quarter" idx="10"/>
          </p:nvPr>
        </p:nvSpPr>
        <p:spPr>
          <a:xfrm>
            <a:off x="0" y="-1080000"/>
            <a:ext cx="12193200" cy="9144000"/>
          </a:xfrm>
        </p:spPr>
        <p:txBody>
          <a:bodyPr/>
          <a:lstStyle>
            <a:lvl1pPr>
              <a:buNone/>
              <a:defRPr baseline="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62924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d met notenbalk 5 re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 noChangeAspect="1"/>
          </p:cNvSpPr>
          <p:nvPr>
            <p:ph type="pic" sz="quarter" idx="10"/>
          </p:nvPr>
        </p:nvSpPr>
        <p:spPr>
          <a:xfrm>
            <a:off x="453600" y="-792000"/>
            <a:ext cx="10215405" cy="7660800"/>
          </a:xfrm>
        </p:spPr>
        <p:txBody>
          <a:bodyPr/>
          <a:lstStyle>
            <a:lvl1pPr>
              <a:buNone/>
              <a:defRPr baseline="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7996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69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edel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89413" y="143933"/>
            <a:ext cx="10675587" cy="65447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6000" u="sng"/>
              <a:t>Zingen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407887" y="3352800"/>
            <a:ext cx="10574564" cy="3047999"/>
          </a:xfrm>
        </p:spPr>
        <p:txBody>
          <a:bodyPr>
            <a:normAutofit/>
          </a:bodyPr>
          <a:lstStyle>
            <a:lvl1pPr algn="ctr">
              <a:buNone/>
              <a:defRPr sz="6000"/>
            </a:lvl1pPr>
          </a:lstStyle>
          <a:p>
            <a:pPr lvl="0"/>
            <a:r>
              <a:rPr lang="nl-NL"/>
              <a:t>&lt;Lied&gt;</a:t>
            </a:r>
          </a:p>
        </p:txBody>
      </p:sp>
    </p:spTree>
    <p:extLst>
      <p:ext uri="{BB962C8B-B14F-4D97-AF65-F5344CB8AC3E}">
        <p14:creationId xmlns:p14="http://schemas.microsoft.com/office/powerpoint/2010/main" val="78271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riftlez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 u="sng"/>
              <a:t>Schriftlezing</a:t>
            </a:r>
            <a:endParaRPr lang="nl-NL" sz="600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407887" y="3352800"/>
            <a:ext cx="10574564" cy="3047999"/>
          </a:xfrm>
        </p:spPr>
        <p:txBody>
          <a:bodyPr>
            <a:normAutofit/>
          </a:bodyPr>
          <a:lstStyle>
            <a:lvl1pPr algn="ctr">
              <a:buNone/>
              <a:defRPr sz="6000" baseline="0"/>
            </a:lvl1pPr>
          </a:lstStyle>
          <a:p>
            <a:pPr lvl="0"/>
            <a:r>
              <a:rPr lang="nl-NL"/>
              <a:t>&lt;1 Genesis 1 : 1-2&gt;</a:t>
            </a:r>
          </a:p>
        </p:txBody>
      </p:sp>
    </p:spTree>
    <p:extLst>
      <p:ext uri="{BB962C8B-B14F-4D97-AF65-F5344CB8AC3E}">
        <p14:creationId xmlns:p14="http://schemas.microsoft.com/office/powerpoint/2010/main" val="51648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riftlezin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761" y="143933"/>
            <a:ext cx="11953240" cy="6544735"/>
          </a:xfrm>
        </p:spPr>
        <p:txBody>
          <a:bodyPr anchor="t">
            <a:normAutofit/>
          </a:bodyPr>
          <a:lstStyle>
            <a:lvl1pPr marL="0" indent="0" algn="l">
              <a:buNone/>
              <a:defRPr sz="60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4168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kondig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6000" u="none"/>
              <a:t>Verkondiging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407887" y="3352800"/>
            <a:ext cx="10574564" cy="3047999"/>
          </a:xfrm>
        </p:spPr>
        <p:txBody>
          <a:bodyPr>
            <a:normAutofit/>
          </a:bodyPr>
          <a:lstStyle>
            <a:lvl1pPr algn="ctr">
              <a:buNone/>
              <a:defRPr sz="6000" baseline="0"/>
            </a:lvl1pPr>
          </a:lstStyle>
          <a:p>
            <a:pPr lvl="0"/>
            <a:r>
              <a:rPr lang="nl-NL"/>
              <a:t>&lt;Thema / tekst&gt;</a:t>
            </a:r>
          </a:p>
        </p:txBody>
      </p:sp>
    </p:spTree>
    <p:extLst>
      <p:ext uri="{BB962C8B-B14F-4D97-AF65-F5344CB8AC3E}">
        <p14:creationId xmlns:p14="http://schemas.microsoft.com/office/powerpoint/2010/main" val="165895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conale voorb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/>
              <a:t>Diaconale voorbede</a:t>
            </a:r>
          </a:p>
        </p:txBody>
      </p:sp>
    </p:spTree>
    <p:extLst>
      <p:ext uri="{BB962C8B-B14F-4D97-AF65-F5344CB8AC3E}">
        <p14:creationId xmlns:p14="http://schemas.microsoft.com/office/powerpoint/2010/main" val="33272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torale afkondig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/>
              <a:t>Pastorale afkondigingen</a:t>
            </a:r>
          </a:p>
        </p:txBody>
      </p:sp>
    </p:spTree>
    <p:extLst>
      <p:ext uri="{BB962C8B-B14F-4D97-AF65-F5344CB8AC3E}">
        <p14:creationId xmlns:p14="http://schemas.microsoft.com/office/powerpoint/2010/main" val="372550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richt van overlij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6">
            <a:extLst>
              <a:ext uri="{FF2B5EF4-FFF2-40B4-BE49-F238E27FC236}">
                <a16:creationId xmlns:a16="http://schemas.microsoft.com/office/drawing/2014/main" id="{4BD25247-0C8B-4FA2-B858-C131A98534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773" y="1180731"/>
            <a:ext cx="12028227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&lt;naam&gt;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tekst 6">
            <a:extLst>
              <a:ext uri="{FF2B5EF4-FFF2-40B4-BE49-F238E27FC236}">
                <a16:creationId xmlns:a16="http://schemas.microsoft.com/office/drawing/2014/main" id="{C3CBCC6A-577E-4A2E-AEB6-FE1B3A0C45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3379" y="2121409"/>
            <a:ext cx="11348621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&lt;1 januari 1940&gt;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tekst 6">
            <a:extLst>
              <a:ext uri="{FF2B5EF4-FFF2-40B4-BE49-F238E27FC236}">
                <a16:creationId xmlns:a16="http://schemas.microsoft.com/office/drawing/2014/main" id="{0ABA5E36-B4A7-4C0A-8455-DB3AFCE67A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3377" y="3062087"/>
            <a:ext cx="11348621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nl-NL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&lt;1 januari 2019&gt;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D66130E-62A5-4B0B-9BC9-D73D4B753A86}"/>
              </a:ext>
            </a:extLst>
          </p:cNvPr>
          <p:cNvSpPr txBox="1"/>
          <p:nvPr userDrawn="1"/>
        </p:nvSpPr>
        <p:spPr>
          <a:xfrm>
            <a:off x="163513" y="133165"/>
            <a:ext cx="10329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/>
              <a:t>Wij gedenken: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D4E51D6-618C-46D8-80E2-4720725A22E0}"/>
              </a:ext>
            </a:extLst>
          </p:cNvPr>
          <p:cNvSpPr txBox="1"/>
          <p:nvPr userDrawn="1"/>
        </p:nvSpPr>
        <p:spPr>
          <a:xfrm>
            <a:off x="163513" y="2020148"/>
            <a:ext cx="679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nl-NL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endParaRPr lang="nl-NL" sz="600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0134BCB-6292-4E36-AD54-0A94FC37DC7F}"/>
              </a:ext>
            </a:extLst>
          </p:cNvPr>
          <p:cNvSpPr txBox="1"/>
          <p:nvPr userDrawn="1"/>
        </p:nvSpPr>
        <p:spPr>
          <a:xfrm>
            <a:off x="163512" y="2927507"/>
            <a:ext cx="679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nl-NL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†</a:t>
            </a:r>
            <a:endParaRPr lang="nl-NL" sz="6000"/>
          </a:p>
        </p:txBody>
      </p:sp>
    </p:spTree>
    <p:extLst>
      <p:ext uri="{BB962C8B-B14F-4D97-AF65-F5344CB8AC3E}">
        <p14:creationId xmlns:p14="http://schemas.microsoft.com/office/powerpoint/2010/main" val="199747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richt van overlijden moment van sti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6">
            <a:extLst>
              <a:ext uri="{FF2B5EF4-FFF2-40B4-BE49-F238E27FC236}">
                <a16:creationId xmlns:a16="http://schemas.microsoft.com/office/drawing/2014/main" id="{4BD25247-0C8B-4FA2-B858-C131A98534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773" y="1180731"/>
            <a:ext cx="12028227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&lt;naam&gt;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D66130E-62A5-4B0B-9BC9-D73D4B753A86}"/>
              </a:ext>
            </a:extLst>
          </p:cNvPr>
          <p:cNvSpPr txBox="1"/>
          <p:nvPr userDrawn="1"/>
        </p:nvSpPr>
        <p:spPr>
          <a:xfrm>
            <a:off x="163513" y="133165"/>
            <a:ext cx="10329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/>
              <a:t>Wij gedenken: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DE43C1EA-DCD4-4B25-ABE7-E836E8B7CC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773" y="2153312"/>
            <a:ext cx="12028227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&lt;naam&gt;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59A791AA-B77E-4528-BBB6-E19E55B809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773" y="3093990"/>
            <a:ext cx="12028227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&lt;naam&gt;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D493A625-FD72-4DCC-AE05-DE5C7B278C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773" y="4034668"/>
            <a:ext cx="12028227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&lt;naam&gt;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77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richt van geboo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6">
            <a:extLst>
              <a:ext uri="{FF2B5EF4-FFF2-40B4-BE49-F238E27FC236}">
                <a16:creationId xmlns:a16="http://schemas.microsoft.com/office/drawing/2014/main" id="{4BD25247-0C8B-4FA2-B858-C131A98534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513" y="1544716"/>
            <a:ext cx="12028227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200">
                <a:latin typeface="Lucida Calligraphy" panose="03010101010101010101" pitchFamily="66" charset="0"/>
              </a:defRPr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&lt;naam&gt;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tekst 6">
            <a:extLst>
              <a:ext uri="{FF2B5EF4-FFF2-40B4-BE49-F238E27FC236}">
                <a16:creationId xmlns:a16="http://schemas.microsoft.com/office/drawing/2014/main" id="{C3CBCC6A-577E-4A2E-AEB6-FE1B3A0C45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513" y="2632706"/>
            <a:ext cx="11348621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&lt;1 januari&gt;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D66130E-62A5-4B0B-9BC9-D73D4B753A86}"/>
              </a:ext>
            </a:extLst>
          </p:cNvPr>
          <p:cNvSpPr txBox="1"/>
          <p:nvPr userDrawn="1"/>
        </p:nvSpPr>
        <p:spPr>
          <a:xfrm>
            <a:off x="163513" y="133165"/>
            <a:ext cx="10329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/>
              <a:t>Geboren:</a:t>
            </a:r>
          </a:p>
        </p:txBody>
      </p:sp>
    </p:spTree>
    <p:extLst>
      <p:ext uri="{BB962C8B-B14F-4D97-AF65-F5344CB8AC3E}">
        <p14:creationId xmlns:p14="http://schemas.microsoft.com/office/powerpoint/2010/main" val="199315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zameling van de ga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80842" y="384859"/>
            <a:ext cx="1093123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/>
              <a:t>Inzameling van de gaven</a:t>
            </a:r>
          </a:p>
          <a:p>
            <a:pPr marL="0" indent="0" algn="ctr">
              <a:buNone/>
            </a:pPr>
            <a:endParaRPr lang="nl-NL" sz="8000"/>
          </a:p>
          <a:p>
            <a:pPr marL="0" indent="0" algn="ctr">
              <a:buNone/>
            </a:pPr>
            <a:endParaRPr lang="nl-NL" sz="8000"/>
          </a:p>
          <a:p>
            <a:pPr marL="0" indent="0" algn="ctr">
              <a:buNone/>
            </a:pPr>
            <a:endParaRPr lang="nl-NL" sz="8000"/>
          </a:p>
          <a:p>
            <a:pPr marL="0" indent="0" algn="ctr">
              <a:buNone/>
            </a:pPr>
            <a:r>
              <a:rPr lang="nl-NL" sz="4400"/>
              <a:t>kinderen bij de oppas </a:t>
            </a:r>
          </a:p>
          <a:p>
            <a:pPr marL="0" indent="0" algn="ctr">
              <a:buNone/>
            </a:pPr>
            <a:r>
              <a:rPr lang="nl-NL" sz="4400"/>
              <a:t>mogen worden opgehaald</a:t>
            </a:r>
          </a:p>
        </p:txBody>
      </p:sp>
      <p:sp>
        <p:nvSpPr>
          <p:cNvPr id="4" name="Tijdelijke aanduiding voor tekst 6">
            <a:extLst>
              <a:ext uri="{FF2B5EF4-FFF2-40B4-BE49-F238E27FC236}">
                <a16:creationId xmlns:a16="http://schemas.microsoft.com/office/drawing/2014/main" id="{9F5703C6-03CC-441A-9C83-83F70A5A4B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6654" y="1782620"/>
            <a:ext cx="9356437" cy="899034"/>
          </a:xfrm>
        </p:spPr>
        <p:txBody>
          <a:bodyPr>
            <a:normAutofit/>
          </a:bodyPr>
          <a:lstStyle>
            <a:lvl1pPr algn="l">
              <a:buNone/>
              <a:defRPr sz="4800"/>
            </a:lvl1pPr>
          </a:lstStyle>
          <a:p>
            <a:pPr lvl="0"/>
            <a:r>
              <a:rPr lang="nl-NL"/>
              <a:t>1. 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C363D4B3-DBDA-425E-9D2D-58D45D4162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96654" y="2691159"/>
            <a:ext cx="9356437" cy="899034"/>
          </a:xfrm>
        </p:spPr>
        <p:txBody>
          <a:bodyPr>
            <a:normAutofit/>
          </a:bodyPr>
          <a:lstStyle>
            <a:lvl1pPr algn="l">
              <a:buNone/>
              <a:defRPr sz="4800"/>
            </a:lvl1pPr>
          </a:lstStyle>
          <a:p>
            <a:pPr lvl="0"/>
            <a:r>
              <a:rPr lang="nl-NL"/>
              <a:t>2. 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FAE46D27-D28A-499B-A5E2-AB882495B6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96654" y="3612314"/>
            <a:ext cx="9356437" cy="899034"/>
          </a:xfrm>
        </p:spPr>
        <p:txBody>
          <a:bodyPr>
            <a:normAutofit/>
          </a:bodyPr>
          <a:lstStyle>
            <a:lvl1pPr algn="l">
              <a:buNone/>
              <a:defRPr sz="4800"/>
            </a:lvl1pPr>
          </a:lstStyle>
          <a:p>
            <a:pPr lvl="0"/>
            <a:r>
              <a:rPr lang="nl-NL"/>
              <a:t>3. </a:t>
            </a:r>
          </a:p>
        </p:txBody>
      </p:sp>
    </p:spTree>
    <p:extLst>
      <p:ext uri="{BB962C8B-B14F-4D97-AF65-F5344CB8AC3E}">
        <p14:creationId xmlns:p14="http://schemas.microsoft.com/office/powerpoint/2010/main" val="321587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li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6000" u="sng"/>
              <a:t>Slotlied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407887" y="3352800"/>
            <a:ext cx="10574564" cy="870857"/>
          </a:xfrm>
        </p:spPr>
        <p:txBody>
          <a:bodyPr>
            <a:normAutofit/>
          </a:bodyPr>
          <a:lstStyle>
            <a:lvl1pPr algn="ctr">
              <a:buNone/>
              <a:defRPr sz="6000"/>
            </a:lvl1pPr>
          </a:lstStyle>
          <a:p>
            <a:pPr lvl="0"/>
            <a:r>
              <a:rPr lang="nl-NL"/>
              <a:t>&lt;Lied&gt;</a:t>
            </a:r>
          </a:p>
        </p:txBody>
      </p:sp>
      <p:sp>
        <p:nvSpPr>
          <p:cNvPr id="6" name="Tekstvak 5"/>
          <p:cNvSpPr txBox="1"/>
          <p:nvPr userDrawn="1"/>
        </p:nvSpPr>
        <p:spPr>
          <a:xfrm>
            <a:off x="1209968" y="4071209"/>
            <a:ext cx="10931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4400" u="none"/>
              <a:t>(staande)</a:t>
            </a:r>
          </a:p>
        </p:txBody>
      </p:sp>
    </p:spTree>
    <p:extLst>
      <p:ext uri="{BB962C8B-B14F-4D97-AF65-F5344CB8AC3E}">
        <p14:creationId xmlns:p14="http://schemas.microsoft.com/office/powerpoint/2010/main" val="71345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d zonder noten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63772" y="163772"/>
            <a:ext cx="12028227" cy="6694227"/>
          </a:xfrm>
        </p:spPr>
        <p:txBody>
          <a:bodyPr>
            <a:normAutofit/>
          </a:bodyPr>
          <a:lstStyle>
            <a:lvl1pPr marL="0" indent="0" algn="l">
              <a:buNone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lvl="0"/>
            <a:r>
              <a:rPr lang="nl-NL"/>
              <a:t>Plak hier de liedtekst (zonder notenbalk)</a:t>
            </a:r>
          </a:p>
        </p:txBody>
      </p:sp>
    </p:spTree>
    <p:extLst>
      <p:ext uri="{BB962C8B-B14F-4D97-AF65-F5344CB8AC3E}">
        <p14:creationId xmlns:p14="http://schemas.microsoft.com/office/powerpoint/2010/main" val="17021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gzending en ze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/>
              <a:t>Laatste woord en zegen</a:t>
            </a:r>
            <a:endParaRPr lang="nl-NL" sz="4400"/>
          </a:p>
        </p:txBody>
      </p:sp>
    </p:spTree>
    <p:extLst>
      <p:ext uri="{BB962C8B-B14F-4D97-AF65-F5344CB8AC3E}">
        <p14:creationId xmlns:p14="http://schemas.microsoft.com/office/powerpoint/2010/main" val="1502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kom koffie th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197620"/>
            <a:ext cx="1093123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/>
              <a:t>Je bent welkom</a:t>
            </a:r>
          </a:p>
          <a:p>
            <a:pPr marL="0" indent="0" algn="ctr">
              <a:buNone/>
            </a:pPr>
            <a:r>
              <a:rPr lang="nl-NL" sz="6000"/>
              <a:t>voor een kopje koffie,</a:t>
            </a:r>
          </a:p>
          <a:p>
            <a:pPr marL="0" indent="0" algn="ctr">
              <a:buNone/>
            </a:pPr>
            <a:r>
              <a:rPr lang="nl-NL" sz="6000"/>
              <a:t>thee of ranja</a:t>
            </a:r>
          </a:p>
          <a:p>
            <a:pPr marL="0" indent="0" algn="ctr">
              <a:buNone/>
            </a:pPr>
            <a:r>
              <a:rPr lang="nl-NL" sz="6000"/>
              <a:t>in de hal van de kerk</a:t>
            </a:r>
          </a:p>
          <a:p>
            <a:pPr marL="0" indent="0" algn="ctr">
              <a:buNone/>
            </a:pPr>
            <a:r>
              <a:rPr lang="nl-NL" sz="4400"/>
              <a:t>(door de deur rechtsvoor)</a:t>
            </a:r>
          </a:p>
        </p:txBody>
      </p:sp>
    </p:spTree>
    <p:extLst>
      <p:ext uri="{BB962C8B-B14F-4D97-AF65-F5344CB8AC3E}">
        <p14:creationId xmlns:p14="http://schemas.microsoft.com/office/powerpoint/2010/main" val="220461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chriftlezin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63772" y="163772"/>
            <a:ext cx="12028227" cy="6694227"/>
          </a:xfrm>
        </p:spPr>
        <p:txBody>
          <a:bodyPr>
            <a:normAutofit/>
          </a:bodyPr>
          <a:lstStyle>
            <a:lvl1pPr marL="0" indent="0" algn="l">
              <a:buNone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lvl="0"/>
            <a:r>
              <a:rPr lang="nl-NL"/>
              <a:t>Plak hier de schriftlezing</a:t>
            </a:r>
          </a:p>
        </p:txBody>
      </p:sp>
    </p:spTree>
    <p:extLst>
      <p:ext uri="{BB962C8B-B14F-4D97-AF65-F5344CB8AC3E}">
        <p14:creationId xmlns:p14="http://schemas.microsoft.com/office/powerpoint/2010/main" val="347567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ied met notenbalk 5 re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8390" y="4203440"/>
            <a:ext cx="9185229" cy="723900"/>
          </a:xfrm>
        </p:spPr>
        <p:txBody>
          <a:bodyPr>
            <a:normAutofit/>
          </a:bodyPr>
          <a:lstStyle>
            <a:lvl1pPr algn="ctr">
              <a:buNone/>
              <a:defRPr sz="3600" baseline="0"/>
            </a:lvl1pPr>
          </a:lstStyle>
          <a:p>
            <a:r>
              <a:rPr lang="nl-NL"/>
              <a:t>Klik op het pictogram om notenbalk in te voegen</a:t>
            </a:r>
          </a:p>
        </p:txBody>
      </p:sp>
      <p:sp>
        <p:nvSpPr>
          <p:cNvPr id="5" name="Tijdelijke aanduiding voor afbeelding 4"/>
          <p:cNvSpPr>
            <a:spLocks noGrp="1" noChangeAspect="1"/>
          </p:cNvSpPr>
          <p:nvPr>
            <p:ph type="pic" sz="quarter" idx="10"/>
          </p:nvPr>
        </p:nvSpPr>
        <p:spPr>
          <a:xfrm>
            <a:off x="453600" y="-802800"/>
            <a:ext cx="10215405" cy="7660800"/>
          </a:xfrm>
        </p:spPr>
        <p:txBody>
          <a:bodyPr/>
          <a:lstStyle>
            <a:lvl1pPr>
              <a:buNone/>
              <a:defRPr baseline="0"/>
            </a:lvl1pPr>
          </a:lstStyle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r>
              <a:rPr lang="nl-NL"/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307414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g onderdeel dien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 hidden="1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/>
              <a:t>Wegzending en zegen</a:t>
            </a:r>
            <a:endParaRPr lang="nl-NL" sz="440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1262063" y="1509258"/>
            <a:ext cx="10929937" cy="17129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Onderwerp </a:t>
            </a:r>
          </a:p>
        </p:txBody>
      </p:sp>
    </p:spTree>
    <p:extLst>
      <p:ext uri="{BB962C8B-B14F-4D97-AF65-F5344CB8AC3E}">
        <p14:creationId xmlns:p14="http://schemas.microsoft.com/office/powerpoint/2010/main" val="268544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910947" y="190500"/>
            <a:ext cx="10593615" cy="1066800"/>
          </a:xfrm>
        </p:spPr>
        <p:txBody>
          <a:bodyPr/>
          <a:lstStyle>
            <a:lvl1pPr>
              <a:defRPr u="sng" baseline="0"/>
            </a:lvl1pPr>
          </a:lstStyle>
          <a:p>
            <a:pPr lvl="0"/>
            <a:r>
              <a:rPr lang="nl-NL" u="sng"/>
              <a:t>&lt;Zondag 1 januari&gt;</a:t>
            </a:r>
            <a:endParaRPr lang="nl-NL"/>
          </a:p>
        </p:txBody>
      </p:sp>
      <p:pic>
        <p:nvPicPr>
          <p:cNvPr id="5" name="Afbeelding 4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43F6F671-AD8F-49B7-815B-790FFEEAA1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519" y="2350049"/>
            <a:ext cx="8476962" cy="2851645"/>
          </a:xfrm>
          <a:prstGeom prst="rect">
            <a:avLst/>
          </a:prstGeom>
        </p:spPr>
      </p:pic>
      <p:sp>
        <p:nvSpPr>
          <p:cNvPr id="4" name="Tijdelijke aanduiding voor tekst 8">
            <a:extLst>
              <a:ext uri="{FF2B5EF4-FFF2-40B4-BE49-F238E27FC236}">
                <a16:creationId xmlns:a16="http://schemas.microsoft.com/office/drawing/2014/main" id="{2FFC7859-C26B-441A-92F6-D8C2168A32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7094" y="5764658"/>
            <a:ext cx="10593615" cy="1066800"/>
          </a:xfrm>
        </p:spPr>
        <p:txBody>
          <a:bodyPr>
            <a:normAutofit/>
          </a:bodyPr>
          <a:lstStyle>
            <a:lvl1pPr>
              <a:defRPr sz="4800" b="0" i="0" u="none" baseline="0"/>
            </a:lvl1pPr>
          </a:lstStyle>
          <a:p>
            <a:pPr lvl="0"/>
            <a:r>
              <a:rPr lang="nl-NL" u="none"/>
              <a:t>&lt;titel bijzondere dienst&gt;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580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z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6000" u="sng"/>
              <a:t>Voorzang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407887" y="3352800"/>
            <a:ext cx="10574564" cy="3047999"/>
          </a:xfrm>
        </p:spPr>
        <p:txBody>
          <a:bodyPr>
            <a:normAutofit/>
          </a:bodyPr>
          <a:lstStyle>
            <a:lvl1pPr algn="ctr">
              <a:buNone/>
              <a:defRPr sz="6000"/>
            </a:lvl1pPr>
          </a:lstStyle>
          <a:p>
            <a:pPr lvl="0"/>
            <a:r>
              <a:rPr lang="nl-NL"/>
              <a:t>&lt;Lied&gt;</a:t>
            </a:r>
          </a:p>
        </p:txBody>
      </p:sp>
    </p:spTree>
    <p:extLst>
      <p:ext uri="{BB962C8B-B14F-4D97-AF65-F5344CB8AC3E}">
        <p14:creationId xmlns:p14="http://schemas.microsoft.com/office/powerpoint/2010/main" val="159138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ochtsli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6000" u="sng" err="1"/>
              <a:t>Intochtslied</a:t>
            </a:r>
            <a:endParaRPr lang="nl-NL" sz="6000" u="sng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407887" y="3352800"/>
            <a:ext cx="10574564" cy="870857"/>
          </a:xfrm>
        </p:spPr>
        <p:txBody>
          <a:bodyPr>
            <a:normAutofit/>
          </a:bodyPr>
          <a:lstStyle>
            <a:lvl1pPr algn="ctr">
              <a:buNone/>
              <a:defRPr sz="6000"/>
            </a:lvl1pPr>
          </a:lstStyle>
          <a:p>
            <a:pPr lvl="0"/>
            <a:r>
              <a:rPr lang="nl-NL"/>
              <a:t>&lt;Lied&gt;</a:t>
            </a:r>
          </a:p>
        </p:txBody>
      </p:sp>
      <p:sp>
        <p:nvSpPr>
          <p:cNvPr id="6" name="Tekstvak 5"/>
          <p:cNvSpPr txBox="1"/>
          <p:nvPr userDrawn="1"/>
        </p:nvSpPr>
        <p:spPr>
          <a:xfrm>
            <a:off x="1209968" y="4071209"/>
            <a:ext cx="10931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4400" u="none"/>
              <a:t>(staande)</a:t>
            </a:r>
          </a:p>
        </p:txBody>
      </p:sp>
    </p:spTree>
    <p:extLst>
      <p:ext uri="{BB962C8B-B14F-4D97-AF65-F5344CB8AC3E}">
        <p14:creationId xmlns:p14="http://schemas.microsoft.com/office/powerpoint/2010/main" val="111072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6000" u="sng"/>
              <a:t>Zingen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407887" y="3352800"/>
            <a:ext cx="10574564" cy="3047999"/>
          </a:xfrm>
        </p:spPr>
        <p:txBody>
          <a:bodyPr>
            <a:normAutofit/>
          </a:bodyPr>
          <a:lstStyle>
            <a:lvl1pPr algn="ctr">
              <a:buNone/>
              <a:defRPr sz="6000"/>
            </a:lvl1pPr>
          </a:lstStyle>
          <a:p>
            <a:pPr lvl="0"/>
            <a:r>
              <a:rPr lang="nl-NL"/>
              <a:t>&lt;Lied&gt;</a:t>
            </a:r>
          </a:p>
        </p:txBody>
      </p:sp>
    </p:spTree>
    <p:extLst>
      <p:ext uri="{BB962C8B-B14F-4D97-AF65-F5344CB8AC3E}">
        <p14:creationId xmlns:p14="http://schemas.microsoft.com/office/powerpoint/2010/main" val="115261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d zonder noten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63772" y="163772"/>
            <a:ext cx="12028227" cy="6694227"/>
          </a:xfrm>
        </p:spPr>
        <p:txBody>
          <a:bodyPr>
            <a:normAutofit/>
          </a:bodyPr>
          <a:lstStyle>
            <a:lvl1pPr marL="0" indent="0" algn="l">
              <a:buNone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lvl="0"/>
            <a:r>
              <a:rPr lang="nl-NL"/>
              <a:t>Plak hier de liedtekst (zonder notenbalk)</a:t>
            </a:r>
          </a:p>
        </p:txBody>
      </p:sp>
    </p:spTree>
    <p:extLst>
      <p:ext uri="{BB962C8B-B14F-4D97-AF65-F5344CB8AC3E}">
        <p14:creationId xmlns:p14="http://schemas.microsoft.com/office/powerpoint/2010/main" val="359951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d met notenbalk 4 re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8390" y="4203440"/>
            <a:ext cx="9185229" cy="723900"/>
          </a:xfrm>
        </p:spPr>
        <p:txBody>
          <a:bodyPr>
            <a:normAutofit/>
          </a:bodyPr>
          <a:lstStyle>
            <a:lvl1pPr algn="ctr">
              <a:buNone/>
              <a:defRPr sz="3600" baseline="0"/>
            </a:lvl1pPr>
          </a:lstStyle>
          <a:p>
            <a:r>
              <a:rPr lang="nl-NL"/>
              <a:t>Klik op het pictogram om notenbalk in te voegen</a:t>
            </a:r>
          </a:p>
        </p:txBody>
      </p:sp>
      <p:sp>
        <p:nvSpPr>
          <p:cNvPr id="5" name="Tijdelijke aanduiding voor afbeelding 4"/>
          <p:cNvSpPr>
            <a:spLocks noGrp="1" noChangeAspect="1"/>
          </p:cNvSpPr>
          <p:nvPr>
            <p:ph type="pic" sz="quarter" idx="10"/>
          </p:nvPr>
        </p:nvSpPr>
        <p:spPr>
          <a:xfrm>
            <a:off x="0" y="-1080000"/>
            <a:ext cx="12193200" cy="9144000"/>
          </a:xfrm>
        </p:spPr>
        <p:txBody>
          <a:bodyPr/>
          <a:lstStyle>
            <a:lvl1pPr>
              <a:buNone/>
              <a:defRPr baseline="0"/>
            </a:lvl1pPr>
          </a:lstStyle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r>
              <a:rPr lang="nl-NL"/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209479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d met notenbalk 4 re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8390" y="4203440"/>
            <a:ext cx="9185229" cy="723900"/>
          </a:xfrm>
        </p:spPr>
        <p:txBody>
          <a:bodyPr>
            <a:normAutofit/>
          </a:bodyPr>
          <a:lstStyle>
            <a:lvl1pPr algn="ctr">
              <a:buNone/>
              <a:defRPr sz="3600" baseline="0"/>
            </a:lvl1pPr>
          </a:lstStyle>
          <a:p>
            <a:r>
              <a:rPr lang="nl-NL"/>
              <a:t>Klik op het pictogram om notenbalk in te voegen</a:t>
            </a:r>
          </a:p>
        </p:txBody>
      </p:sp>
      <p:sp>
        <p:nvSpPr>
          <p:cNvPr id="5" name="Tijdelijke aanduiding voor afbeelding 4"/>
          <p:cNvSpPr>
            <a:spLocks noGrp="1" noChangeAspect="1"/>
          </p:cNvSpPr>
          <p:nvPr>
            <p:ph type="pic" sz="quarter" idx="10"/>
          </p:nvPr>
        </p:nvSpPr>
        <p:spPr>
          <a:xfrm>
            <a:off x="0" y="-1080000"/>
            <a:ext cx="12193200" cy="9144000"/>
          </a:xfrm>
        </p:spPr>
        <p:txBody>
          <a:bodyPr/>
          <a:lstStyle>
            <a:lvl1pPr>
              <a:buNone/>
              <a:defRPr baseline="0"/>
            </a:lvl1pPr>
          </a:lstStyle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r>
              <a:rPr lang="nl-NL"/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15695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d met notenbalk 5 re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8390" y="4203440"/>
            <a:ext cx="9185229" cy="723900"/>
          </a:xfrm>
        </p:spPr>
        <p:txBody>
          <a:bodyPr>
            <a:normAutofit/>
          </a:bodyPr>
          <a:lstStyle>
            <a:lvl1pPr algn="ctr">
              <a:buNone/>
              <a:defRPr sz="3600" baseline="0"/>
            </a:lvl1pPr>
          </a:lstStyle>
          <a:p>
            <a:r>
              <a:rPr lang="nl-NL"/>
              <a:t>Klik op het pictogram om notenbalk in te voegen</a:t>
            </a:r>
          </a:p>
        </p:txBody>
      </p:sp>
      <p:sp>
        <p:nvSpPr>
          <p:cNvPr id="5" name="Tijdelijke aanduiding voor afbeelding 4"/>
          <p:cNvSpPr>
            <a:spLocks noGrp="1" noChangeAspect="1"/>
          </p:cNvSpPr>
          <p:nvPr>
            <p:ph type="pic" sz="quarter" idx="10"/>
          </p:nvPr>
        </p:nvSpPr>
        <p:spPr>
          <a:xfrm>
            <a:off x="453600" y="-802800"/>
            <a:ext cx="10215405" cy="7660800"/>
          </a:xfrm>
        </p:spPr>
        <p:txBody>
          <a:bodyPr/>
          <a:lstStyle>
            <a:lvl1pPr>
              <a:buNone/>
              <a:defRPr baseline="0"/>
            </a:lvl1pPr>
          </a:lstStyle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r>
              <a:rPr lang="nl-NL"/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417304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 userDrawn="1"/>
        </p:nvSpPr>
        <p:spPr>
          <a:xfrm>
            <a:off x="1385455" y="1413163"/>
            <a:ext cx="108065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/>
              <a:t>Welkom</a:t>
            </a:r>
          </a:p>
          <a:p>
            <a:pPr marL="0" indent="0" algn="ctr">
              <a:buNone/>
            </a:pPr>
            <a:endParaRPr lang="nl-NL" sz="6000"/>
          </a:p>
          <a:p>
            <a:pPr marL="0" indent="0" algn="ctr">
              <a:buNone/>
            </a:pPr>
            <a:r>
              <a:rPr lang="nl-NL" sz="6000"/>
              <a:t>Mededelingen door de </a:t>
            </a:r>
          </a:p>
          <a:p>
            <a:pPr marL="0" indent="0" algn="ctr">
              <a:buNone/>
            </a:pPr>
            <a:r>
              <a:rPr lang="nl-NL" sz="6000"/>
              <a:t>ouderling van dienst</a:t>
            </a:r>
          </a:p>
        </p:txBody>
      </p:sp>
    </p:spTree>
    <p:extLst>
      <p:ext uri="{BB962C8B-B14F-4D97-AF65-F5344CB8AC3E}">
        <p14:creationId xmlns:p14="http://schemas.microsoft.com/office/powerpoint/2010/main" val="130646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onderdeel dien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 hidden="1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/>
              <a:t>Wegzending en zegen</a:t>
            </a:r>
            <a:endParaRPr lang="nl-NL" sz="440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1262063" y="1509258"/>
            <a:ext cx="10929937" cy="17129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Onderwerp </a:t>
            </a:r>
          </a:p>
        </p:txBody>
      </p:sp>
    </p:spTree>
    <p:extLst>
      <p:ext uri="{BB962C8B-B14F-4D97-AF65-F5344CB8AC3E}">
        <p14:creationId xmlns:p14="http://schemas.microsoft.com/office/powerpoint/2010/main" val="385723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l gebed, votum en gro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/>
              <a:t>Stil gebed</a:t>
            </a:r>
          </a:p>
          <a:p>
            <a:pPr marL="0" indent="0" algn="ctr">
              <a:buNone/>
            </a:pPr>
            <a:r>
              <a:rPr lang="nl-NL" sz="6000"/>
              <a:t>Votum en groet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56ADC32-CC03-646E-3A6C-1642CB310A85}"/>
              </a:ext>
            </a:extLst>
          </p:cNvPr>
          <p:cNvSpPr txBox="1"/>
          <p:nvPr userDrawn="1"/>
        </p:nvSpPr>
        <p:spPr>
          <a:xfrm>
            <a:off x="1280842" y="3429000"/>
            <a:ext cx="10911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4400" u="none"/>
              <a:t>(staande)</a:t>
            </a:r>
          </a:p>
        </p:txBody>
      </p:sp>
    </p:spTree>
    <p:extLst>
      <p:ext uri="{BB962C8B-B14F-4D97-AF65-F5344CB8AC3E}">
        <p14:creationId xmlns:p14="http://schemas.microsoft.com/office/powerpoint/2010/main" val="409072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l gebed, votum en groet, klein glo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327657"/>
            <a:ext cx="109312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/>
              <a:t>Stil gebed</a:t>
            </a:r>
            <a:br>
              <a:rPr lang="nl-NL" sz="6000"/>
            </a:br>
            <a:endParaRPr lang="nl-NL" sz="1500"/>
          </a:p>
          <a:p>
            <a:pPr marL="0" indent="0" algn="ctr">
              <a:buNone/>
            </a:pPr>
            <a:r>
              <a:rPr lang="nl-NL" sz="6000"/>
              <a:t>Votum en groet</a:t>
            </a:r>
            <a:br>
              <a:rPr lang="nl-NL" sz="6000"/>
            </a:br>
            <a:endParaRPr lang="nl-NL" sz="1500"/>
          </a:p>
          <a:p>
            <a:pPr marL="0" indent="0" algn="ctr">
              <a:buNone/>
            </a:pPr>
            <a:r>
              <a:rPr lang="nl-NL" sz="6000"/>
              <a:t>Klein Gloria</a:t>
            </a:r>
          </a:p>
        </p:txBody>
      </p:sp>
      <p:sp>
        <p:nvSpPr>
          <p:cNvPr id="6" name="Tekstvak 5"/>
          <p:cNvSpPr txBox="1"/>
          <p:nvPr userDrawn="1"/>
        </p:nvSpPr>
        <p:spPr>
          <a:xfrm>
            <a:off x="1413612" y="4760902"/>
            <a:ext cx="10931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4400" u="none"/>
              <a:t>(staande)</a:t>
            </a:r>
          </a:p>
        </p:txBody>
      </p:sp>
    </p:spTree>
    <p:extLst>
      <p:ext uri="{BB962C8B-B14F-4D97-AF65-F5344CB8AC3E}">
        <p14:creationId xmlns:p14="http://schemas.microsoft.com/office/powerpoint/2010/main" val="244296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l gebed, bemoediging en groet, klein glo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327657"/>
            <a:ext cx="109312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 dirty="0"/>
              <a:t>Stil gebed</a:t>
            </a:r>
            <a:br>
              <a:rPr lang="nl-NL" sz="6000" dirty="0"/>
            </a:br>
            <a:endParaRPr lang="nl-NL" sz="1500" dirty="0"/>
          </a:p>
          <a:p>
            <a:pPr marL="0" indent="0" algn="ctr">
              <a:buNone/>
            </a:pPr>
            <a:r>
              <a:rPr lang="nl-NL" sz="6000" dirty="0"/>
              <a:t>Bemoediging en groet</a:t>
            </a:r>
            <a:br>
              <a:rPr lang="nl-NL" sz="6000" dirty="0"/>
            </a:br>
            <a:endParaRPr lang="nl-NL" sz="1500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1413612" y="4760902"/>
            <a:ext cx="10931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4400" u="none"/>
              <a:t>(staande)</a:t>
            </a:r>
          </a:p>
        </p:txBody>
      </p:sp>
    </p:spTree>
    <p:extLst>
      <p:ext uri="{BB962C8B-B14F-4D97-AF65-F5344CB8AC3E}">
        <p14:creationId xmlns:p14="http://schemas.microsoft.com/office/powerpoint/2010/main" val="386128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l gebed, bemoediging en gro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327657"/>
            <a:ext cx="109312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/>
              <a:t>Stil gebed</a:t>
            </a:r>
            <a:br>
              <a:rPr lang="nl-NL" sz="6000"/>
            </a:br>
            <a:endParaRPr lang="nl-NL" sz="1500"/>
          </a:p>
          <a:p>
            <a:pPr marL="0" indent="0" algn="ctr">
              <a:buNone/>
            </a:pPr>
            <a:r>
              <a:rPr lang="nl-NL" sz="6000"/>
              <a:t>Bemoediging en groet</a:t>
            </a:r>
            <a:br>
              <a:rPr lang="nl-NL" sz="6000"/>
            </a:br>
            <a:endParaRPr lang="nl-NL" sz="1500"/>
          </a:p>
        </p:txBody>
      </p:sp>
      <p:sp>
        <p:nvSpPr>
          <p:cNvPr id="6" name="Tekstvak 5"/>
          <p:cNvSpPr txBox="1"/>
          <p:nvPr userDrawn="1"/>
        </p:nvSpPr>
        <p:spPr>
          <a:xfrm>
            <a:off x="1260764" y="3728314"/>
            <a:ext cx="10931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4400" u="none"/>
              <a:t>(staande)</a:t>
            </a:r>
          </a:p>
        </p:txBody>
      </p:sp>
    </p:spTree>
    <p:extLst>
      <p:ext uri="{BB962C8B-B14F-4D97-AF65-F5344CB8AC3E}">
        <p14:creationId xmlns:p14="http://schemas.microsoft.com/office/powerpoint/2010/main" val="76299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in glo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0000"/>
            <a:ext cx="12192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96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bed om een goede dien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/>
              <a:t>Gebed om een goede dienst</a:t>
            </a:r>
          </a:p>
        </p:txBody>
      </p:sp>
    </p:spTree>
    <p:extLst>
      <p:ext uri="{BB962C8B-B14F-4D97-AF65-F5344CB8AC3E}">
        <p14:creationId xmlns:p14="http://schemas.microsoft.com/office/powerpoint/2010/main" val="343202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d met notenbalk 5 re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8390" y="4203440"/>
            <a:ext cx="9185229" cy="723900"/>
          </a:xfrm>
        </p:spPr>
        <p:txBody>
          <a:bodyPr>
            <a:normAutofit/>
          </a:bodyPr>
          <a:lstStyle>
            <a:lvl1pPr algn="ctr">
              <a:buNone/>
              <a:defRPr sz="3600" baseline="0"/>
            </a:lvl1pPr>
          </a:lstStyle>
          <a:p>
            <a:r>
              <a:rPr lang="nl-NL"/>
              <a:t>Klik op het pictogram om notenbalk in te voegen</a:t>
            </a:r>
          </a:p>
        </p:txBody>
      </p:sp>
      <p:sp>
        <p:nvSpPr>
          <p:cNvPr id="5" name="Tijdelijke aanduiding voor afbeelding 4"/>
          <p:cNvSpPr>
            <a:spLocks noGrp="1" noChangeAspect="1"/>
          </p:cNvSpPr>
          <p:nvPr>
            <p:ph type="pic" sz="quarter" idx="10"/>
          </p:nvPr>
        </p:nvSpPr>
        <p:spPr>
          <a:xfrm>
            <a:off x="453600" y="-802800"/>
            <a:ext cx="10215405" cy="7660800"/>
          </a:xfrm>
        </p:spPr>
        <p:txBody>
          <a:bodyPr/>
          <a:lstStyle>
            <a:lvl1pPr>
              <a:buNone/>
              <a:defRPr baseline="0"/>
            </a:lvl1pPr>
          </a:lstStyle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r>
              <a:rPr lang="nl-NL"/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159648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 wet van G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/>
              <a:t>De wet van God</a:t>
            </a:r>
          </a:p>
        </p:txBody>
      </p:sp>
    </p:spTree>
    <p:extLst>
      <p:ext uri="{BB962C8B-B14F-4D97-AF65-F5344CB8AC3E}">
        <p14:creationId xmlns:p14="http://schemas.microsoft.com/office/powerpoint/2010/main" val="58172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orden ten le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/>
              <a:t>Woorden</a:t>
            </a:r>
            <a:r>
              <a:rPr lang="nl-NL" sz="6000" baseline="0"/>
              <a:t> ten leven</a:t>
            </a:r>
            <a:endParaRPr lang="nl-NL" sz="6000"/>
          </a:p>
        </p:txBody>
      </p:sp>
    </p:spTree>
    <p:extLst>
      <p:ext uri="{BB962C8B-B14F-4D97-AF65-F5344CB8AC3E}">
        <p14:creationId xmlns:p14="http://schemas.microsoft.com/office/powerpoint/2010/main" val="306800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ndermo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/>
              <a:t>Kindermoment</a:t>
            </a:r>
          </a:p>
          <a:p>
            <a:pPr marL="0" indent="0" algn="ctr">
              <a:buNone/>
            </a:pPr>
            <a:endParaRPr lang="nl-NL" sz="6000"/>
          </a:p>
          <a:p>
            <a:pPr marL="0" indent="0" algn="ctr">
              <a:buNone/>
            </a:pPr>
            <a:r>
              <a:rPr lang="nl-NL" sz="4400"/>
              <a:t>Hierna gaan de kinderen </a:t>
            </a:r>
          </a:p>
          <a:p>
            <a:pPr marL="0" indent="0" algn="ctr">
              <a:buNone/>
            </a:pPr>
            <a:r>
              <a:rPr lang="nl-NL" sz="4400"/>
              <a:t>naar de kinderkerk</a:t>
            </a:r>
          </a:p>
        </p:txBody>
      </p:sp>
    </p:spTree>
    <p:extLst>
      <p:ext uri="{BB962C8B-B14F-4D97-AF65-F5344CB8AC3E}">
        <p14:creationId xmlns:p14="http://schemas.microsoft.com/office/powerpoint/2010/main" val="107606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bed om de opening van het Wo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2915392" y="1436915"/>
            <a:ext cx="76074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/>
              <a:t>Gebed</a:t>
            </a:r>
            <a:r>
              <a:rPr lang="nl-NL" sz="6000" baseline="0"/>
              <a:t> om de opening van het Woord</a:t>
            </a:r>
            <a:endParaRPr lang="nl-NL" sz="6000"/>
          </a:p>
        </p:txBody>
      </p:sp>
    </p:spTree>
    <p:extLst>
      <p:ext uri="{BB962C8B-B14F-4D97-AF65-F5344CB8AC3E}">
        <p14:creationId xmlns:p14="http://schemas.microsoft.com/office/powerpoint/2010/main" val="253445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riftlez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 u="sng"/>
              <a:t>Schriftlezing</a:t>
            </a:r>
            <a:endParaRPr lang="nl-NL" sz="600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407887" y="3352800"/>
            <a:ext cx="10574564" cy="3047999"/>
          </a:xfrm>
        </p:spPr>
        <p:txBody>
          <a:bodyPr>
            <a:normAutofit/>
          </a:bodyPr>
          <a:lstStyle>
            <a:lvl1pPr algn="ctr">
              <a:buNone/>
              <a:defRPr sz="6000" baseline="0"/>
            </a:lvl1pPr>
          </a:lstStyle>
          <a:p>
            <a:pPr lvl="0"/>
            <a:r>
              <a:rPr lang="nl-NL"/>
              <a:t>&lt;1 Genesis 1 : 1-2&gt;</a:t>
            </a:r>
          </a:p>
        </p:txBody>
      </p:sp>
    </p:spTree>
    <p:extLst>
      <p:ext uri="{BB962C8B-B14F-4D97-AF65-F5344CB8AC3E}">
        <p14:creationId xmlns:p14="http://schemas.microsoft.com/office/powerpoint/2010/main" val="143505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riftlezin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63772" y="163772"/>
            <a:ext cx="12028227" cy="6694227"/>
          </a:xfrm>
        </p:spPr>
        <p:txBody>
          <a:bodyPr>
            <a:normAutofit/>
          </a:bodyPr>
          <a:lstStyle>
            <a:lvl1pPr marL="0" indent="0" algn="l">
              <a:buNone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lvl="0"/>
            <a:r>
              <a:rPr lang="nl-NL"/>
              <a:t>Plak hier de schriftlezing</a:t>
            </a:r>
          </a:p>
        </p:txBody>
      </p:sp>
    </p:spTree>
    <p:extLst>
      <p:ext uri="{BB962C8B-B14F-4D97-AF65-F5344CB8AC3E}">
        <p14:creationId xmlns:p14="http://schemas.microsoft.com/office/powerpoint/2010/main" val="242563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kondig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6000" u="none"/>
              <a:t>Verkondiging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407887" y="3352800"/>
            <a:ext cx="10574564" cy="3047999"/>
          </a:xfrm>
        </p:spPr>
        <p:txBody>
          <a:bodyPr>
            <a:normAutofit/>
          </a:bodyPr>
          <a:lstStyle>
            <a:lvl1pPr algn="ctr">
              <a:buNone/>
              <a:defRPr sz="4800" baseline="0"/>
            </a:lvl1pPr>
          </a:lstStyle>
          <a:p>
            <a:pPr lvl="0"/>
            <a:r>
              <a:rPr lang="nl-NL"/>
              <a:t>&lt;Thema / tekst&gt;</a:t>
            </a:r>
          </a:p>
        </p:txBody>
      </p:sp>
    </p:spTree>
    <p:extLst>
      <p:ext uri="{BB962C8B-B14F-4D97-AF65-F5344CB8AC3E}">
        <p14:creationId xmlns:p14="http://schemas.microsoft.com/office/powerpoint/2010/main" val="32190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nderen terug uit kinderk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/>
              <a:t>De kinderen komen terug </a:t>
            </a:r>
          </a:p>
          <a:p>
            <a:pPr marL="0" indent="0" algn="ctr">
              <a:buNone/>
            </a:pPr>
            <a:r>
              <a:rPr lang="nl-NL" sz="6000"/>
              <a:t>uit de kinderkerk</a:t>
            </a:r>
          </a:p>
        </p:txBody>
      </p:sp>
    </p:spTree>
    <p:extLst>
      <p:ext uri="{BB962C8B-B14F-4D97-AF65-F5344CB8AC3E}">
        <p14:creationId xmlns:p14="http://schemas.microsoft.com/office/powerpoint/2010/main" val="338614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conale voorb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/>
              <a:t>Diaconale voorbede</a:t>
            </a:r>
          </a:p>
        </p:txBody>
      </p:sp>
    </p:spTree>
    <p:extLst>
      <p:ext uri="{BB962C8B-B14F-4D97-AF65-F5344CB8AC3E}">
        <p14:creationId xmlns:p14="http://schemas.microsoft.com/office/powerpoint/2010/main" val="63174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torale afkondig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/>
              <a:t>Pastorale afkondigingen</a:t>
            </a:r>
          </a:p>
        </p:txBody>
      </p:sp>
    </p:spTree>
    <p:extLst>
      <p:ext uri="{BB962C8B-B14F-4D97-AF65-F5344CB8AC3E}">
        <p14:creationId xmlns:p14="http://schemas.microsoft.com/office/powerpoint/2010/main" val="264669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 userDrawn="1"/>
        </p:nvSpPr>
        <p:spPr>
          <a:xfrm>
            <a:off x="1385455" y="1413163"/>
            <a:ext cx="108065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/>
              <a:t>Welkom</a:t>
            </a:r>
          </a:p>
          <a:p>
            <a:pPr marL="0" indent="0" algn="ctr">
              <a:buNone/>
            </a:pPr>
            <a:endParaRPr lang="nl-NL" sz="6000"/>
          </a:p>
          <a:p>
            <a:pPr marL="0" indent="0" algn="ctr">
              <a:buNone/>
            </a:pPr>
            <a:r>
              <a:rPr lang="nl-NL" sz="6000"/>
              <a:t>Mededelingen door de </a:t>
            </a:r>
          </a:p>
          <a:p>
            <a:pPr marL="0" indent="0" algn="ctr">
              <a:buNone/>
            </a:pPr>
            <a:r>
              <a:rPr lang="nl-NL" sz="6000"/>
              <a:t>ouderling van dienst</a:t>
            </a:r>
          </a:p>
        </p:txBody>
      </p:sp>
    </p:spTree>
    <p:extLst>
      <p:ext uri="{BB962C8B-B14F-4D97-AF65-F5344CB8AC3E}">
        <p14:creationId xmlns:p14="http://schemas.microsoft.com/office/powerpoint/2010/main" val="276806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richt van overlij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6">
            <a:extLst>
              <a:ext uri="{FF2B5EF4-FFF2-40B4-BE49-F238E27FC236}">
                <a16:creationId xmlns:a16="http://schemas.microsoft.com/office/drawing/2014/main" id="{4BD25247-0C8B-4FA2-B858-C131A98534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773" y="1180731"/>
            <a:ext cx="12028227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&lt;naam&gt;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tekst 6">
            <a:extLst>
              <a:ext uri="{FF2B5EF4-FFF2-40B4-BE49-F238E27FC236}">
                <a16:creationId xmlns:a16="http://schemas.microsoft.com/office/drawing/2014/main" id="{C3CBCC6A-577E-4A2E-AEB6-FE1B3A0C45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3379" y="2121409"/>
            <a:ext cx="11348621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&lt;1 januari 1940&gt;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tekst 6">
            <a:extLst>
              <a:ext uri="{FF2B5EF4-FFF2-40B4-BE49-F238E27FC236}">
                <a16:creationId xmlns:a16="http://schemas.microsoft.com/office/drawing/2014/main" id="{0ABA5E36-B4A7-4C0A-8455-DB3AFCE67A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3377" y="3062087"/>
            <a:ext cx="11348621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nl-NL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&lt;1 januari 2019&gt;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D66130E-62A5-4B0B-9BC9-D73D4B753A86}"/>
              </a:ext>
            </a:extLst>
          </p:cNvPr>
          <p:cNvSpPr txBox="1"/>
          <p:nvPr userDrawn="1"/>
        </p:nvSpPr>
        <p:spPr>
          <a:xfrm>
            <a:off x="163513" y="133165"/>
            <a:ext cx="10329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/>
              <a:t>Wij gedenken: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D4E51D6-618C-46D8-80E2-4720725A22E0}"/>
              </a:ext>
            </a:extLst>
          </p:cNvPr>
          <p:cNvSpPr txBox="1"/>
          <p:nvPr userDrawn="1"/>
        </p:nvSpPr>
        <p:spPr>
          <a:xfrm>
            <a:off x="163513" y="2020148"/>
            <a:ext cx="679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nl-NL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endParaRPr lang="nl-NL" sz="600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0134BCB-6292-4E36-AD54-0A94FC37DC7F}"/>
              </a:ext>
            </a:extLst>
          </p:cNvPr>
          <p:cNvSpPr txBox="1"/>
          <p:nvPr userDrawn="1"/>
        </p:nvSpPr>
        <p:spPr>
          <a:xfrm>
            <a:off x="163512" y="2927507"/>
            <a:ext cx="679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nl-NL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†</a:t>
            </a:r>
            <a:endParaRPr lang="nl-NL" sz="6000"/>
          </a:p>
        </p:txBody>
      </p:sp>
    </p:spTree>
    <p:extLst>
      <p:ext uri="{BB962C8B-B14F-4D97-AF65-F5344CB8AC3E}">
        <p14:creationId xmlns:p14="http://schemas.microsoft.com/office/powerpoint/2010/main" val="251287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richt van overlijden moment van sti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6">
            <a:extLst>
              <a:ext uri="{FF2B5EF4-FFF2-40B4-BE49-F238E27FC236}">
                <a16:creationId xmlns:a16="http://schemas.microsoft.com/office/drawing/2014/main" id="{4BD25247-0C8B-4FA2-B858-C131A98534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773" y="1180731"/>
            <a:ext cx="12028227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&lt;naam&gt;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D66130E-62A5-4B0B-9BC9-D73D4B753A86}"/>
              </a:ext>
            </a:extLst>
          </p:cNvPr>
          <p:cNvSpPr txBox="1"/>
          <p:nvPr userDrawn="1"/>
        </p:nvSpPr>
        <p:spPr>
          <a:xfrm>
            <a:off x="163513" y="133165"/>
            <a:ext cx="10329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/>
              <a:t>Wij gedenken: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DE43C1EA-DCD4-4B25-ABE7-E836E8B7CC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773" y="2153312"/>
            <a:ext cx="12028227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&lt;naam&gt;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59A791AA-B77E-4528-BBB6-E19E55B809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773" y="3093990"/>
            <a:ext cx="12028227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&lt;naam&gt;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D493A625-FD72-4DCC-AE05-DE5C7B278C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773" y="4034668"/>
            <a:ext cx="12028227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&lt;naam&gt;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47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richt van geboo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6">
            <a:extLst>
              <a:ext uri="{FF2B5EF4-FFF2-40B4-BE49-F238E27FC236}">
                <a16:creationId xmlns:a16="http://schemas.microsoft.com/office/drawing/2014/main" id="{4BD25247-0C8B-4FA2-B858-C131A98534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513" y="1544716"/>
            <a:ext cx="12028227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200">
                <a:latin typeface="Lucida Calligraphy" panose="03010101010101010101" pitchFamily="66" charset="0"/>
              </a:defRPr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&lt;naam&gt;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tekst 6">
            <a:extLst>
              <a:ext uri="{FF2B5EF4-FFF2-40B4-BE49-F238E27FC236}">
                <a16:creationId xmlns:a16="http://schemas.microsoft.com/office/drawing/2014/main" id="{C3CBCC6A-577E-4A2E-AEB6-FE1B3A0C45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513" y="2632706"/>
            <a:ext cx="11348621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&lt;1 januari&gt;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D66130E-62A5-4B0B-9BC9-D73D4B753A86}"/>
              </a:ext>
            </a:extLst>
          </p:cNvPr>
          <p:cNvSpPr txBox="1"/>
          <p:nvPr userDrawn="1"/>
        </p:nvSpPr>
        <p:spPr>
          <a:xfrm>
            <a:off x="163513" y="133165"/>
            <a:ext cx="10329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/>
              <a:t>Geboren:</a:t>
            </a:r>
          </a:p>
        </p:txBody>
      </p:sp>
    </p:spTree>
    <p:extLst>
      <p:ext uri="{BB962C8B-B14F-4D97-AF65-F5344CB8AC3E}">
        <p14:creationId xmlns:p14="http://schemas.microsoft.com/office/powerpoint/2010/main" val="379429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zameling van de ga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80842" y="402443"/>
            <a:ext cx="1093123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/>
              <a:t>Inzameling van de gaven</a:t>
            </a:r>
          </a:p>
          <a:p>
            <a:pPr marL="0" indent="0" algn="ctr">
              <a:buNone/>
            </a:pPr>
            <a:endParaRPr lang="nl-NL" sz="8000"/>
          </a:p>
          <a:p>
            <a:pPr marL="0" indent="0" algn="ctr">
              <a:buNone/>
            </a:pPr>
            <a:endParaRPr lang="nl-NL" sz="8000"/>
          </a:p>
          <a:p>
            <a:pPr marL="0" indent="0" algn="ctr">
              <a:buNone/>
            </a:pPr>
            <a:endParaRPr lang="nl-NL" sz="8000"/>
          </a:p>
          <a:p>
            <a:pPr marL="0" indent="0" algn="ctr">
              <a:buNone/>
            </a:pPr>
            <a:r>
              <a:rPr lang="nl-NL" sz="4400"/>
              <a:t>kinderen bij de oppas </a:t>
            </a:r>
          </a:p>
          <a:p>
            <a:pPr marL="0" indent="0" algn="ctr">
              <a:buNone/>
            </a:pPr>
            <a:r>
              <a:rPr lang="nl-NL" sz="4400"/>
              <a:t>mogen worden opgehaald</a:t>
            </a:r>
          </a:p>
        </p:txBody>
      </p:sp>
      <p:sp>
        <p:nvSpPr>
          <p:cNvPr id="4" name="Tijdelijke aanduiding voor tekst 6">
            <a:extLst>
              <a:ext uri="{FF2B5EF4-FFF2-40B4-BE49-F238E27FC236}">
                <a16:creationId xmlns:a16="http://schemas.microsoft.com/office/drawing/2014/main" id="{9F5703C6-03CC-441A-9C83-83F70A5A4B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5890" y="1782620"/>
            <a:ext cx="9347201" cy="1145310"/>
          </a:xfrm>
        </p:spPr>
        <p:txBody>
          <a:bodyPr>
            <a:normAutofit/>
          </a:bodyPr>
          <a:lstStyle>
            <a:lvl1pPr algn="l">
              <a:buNone/>
              <a:defRPr sz="4800"/>
            </a:lvl1pPr>
          </a:lstStyle>
          <a:p>
            <a:pPr lvl="0"/>
            <a:r>
              <a:rPr lang="nl-NL"/>
              <a:t>1. </a:t>
            </a:r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0440D9EC-30AE-4148-9352-792C0CC28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96654" y="2974110"/>
            <a:ext cx="9347201" cy="1145310"/>
          </a:xfrm>
        </p:spPr>
        <p:txBody>
          <a:bodyPr>
            <a:normAutofit/>
          </a:bodyPr>
          <a:lstStyle>
            <a:lvl1pPr algn="l">
              <a:buNone/>
              <a:defRPr sz="4800"/>
            </a:lvl1pPr>
          </a:lstStyle>
          <a:p>
            <a:pPr lvl="0"/>
            <a:r>
              <a:rPr lang="nl-NL"/>
              <a:t>2. 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48D7DB5-DBC0-4E9B-91B0-5F90226C39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5890" y="4119414"/>
            <a:ext cx="9347201" cy="914404"/>
          </a:xfrm>
        </p:spPr>
        <p:txBody>
          <a:bodyPr>
            <a:normAutofit/>
          </a:bodyPr>
          <a:lstStyle>
            <a:lvl1pPr algn="l">
              <a:buNone/>
              <a:defRPr sz="4800"/>
            </a:lvl1pPr>
          </a:lstStyle>
          <a:p>
            <a:pPr lvl="0"/>
            <a:r>
              <a:rPr lang="nl-NL"/>
              <a:t>3. </a:t>
            </a:r>
          </a:p>
        </p:txBody>
      </p:sp>
    </p:spTree>
    <p:extLst>
      <p:ext uri="{BB962C8B-B14F-4D97-AF65-F5344CB8AC3E}">
        <p14:creationId xmlns:p14="http://schemas.microsoft.com/office/powerpoint/2010/main" val="140728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li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6000" u="sng"/>
              <a:t>Slotlied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407887" y="3352800"/>
            <a:ext cx="10574564" cy="870857"/>
          </a:xfrm>
        </p:spPr>
        <p:txBody>
          <a:bodyPr>
            <a:normAutofit/>
          </a:bodyPr>
          <a:lstStyle>
            <a:lvl1pPr algn="ctr">
              <a:buNone/>
              <a:defRPr sz="6000"/>
            </a:lvl1pPr>
          </a:lstStyle>
          <a:p>
            <a:pPr lvl="0"/>
            <a:r>
              <a:rPr lang="nl-NL"/>
              <a:t>&lt;Lied&gt;</a:t>
            </a:r>
          </a:p>
        </p:txBody>
      </p:sp>
      <p:sp>
        <p:nvSpPr>
          <p:cNvPr id="6" name="Tekstvak 5"/>
          <p:cNvSpPr txBox="1"/>
          <p:nvPr userDrawn="1"/>
        </p:nvSpPr>
        <p:spPr>
          <a:xfrm>
            <a:off x="1209968" y="4071209"/>
            <a:ext cx="10931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4400" u="none"/>
              <a:t>(staande)</a:t>
            </a:r>
          </a:p>
        </p:txBody>
      </p:sp>
    </p:spTree>
    <p:extLst>
      <p:ext uri="{BB962C8B-B14F-4D97-AF65-F5344CB8AC3E}">
        <p14:creationId xmlns:p14="http://schemas.microsoft.com/office/powerpoint/2010/main" val="10588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gzending en ze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/>
              <a:t>Zegen</a:t>
            </a:r>
            <a:endParaRPr lang="nl-NL" sz="4400"/>
          </a:p>
        </p:txBody>
      </p:sp>
    </p:spTree>
    <p:extLst>
      <p:ext uri="{BB962C8B-B14F-4D97-AF65-F5344CB8AC3E}">
        <p14:creationId xmlns:p14="http://schemas.microsoft.com/office/powerpoint/2010/main" val="140897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kom koffie th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 dirty="0"/>
              <a:t>U bent welkom voor een kopje koffie, thee of ranja in de hal van de kerk en in de Jordaanzaal</a:t>
            </a:r>
          </a:p>
          <a:p>
            <a:pPr marL="0" indent="0" algn="ctr">
              <a:buNone/>
            </a:pPr>
            <a:endParaRPr lang="nl-NL" sz="1500" dirty="0"/>
          </a:p>
          <a:p>
            <a:pPr marL="0" indent="0" algn="ctr">
              <a:buNone/>
            </a:pPr>
            <a:r>
              <a:rPr lang="nl-NL" sz="4400" dirty="0"/>
              <a:t>(door de deur rechtsvoor)</a:t>
            </a:r>
          </a:p>
        </p:txBody>
      </p:sp>
    </p:spTree>
    <p:extLst>
      <p:ext uri="{BB962C8B-B14F-4D97-AF65-F5344CB8AC3E}">
        <p14:creationId xmlns:p14="http://schemas.microsoft.com/office/powerpoint/2010/main" val="350924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onderdeel dien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 hidden="1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/>
              <a:t>Wegzending en zegen</a:t>
            </a:r>
            <a:endParaRPr lang="nl-NL" sz="440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1262063" y="1509258"/>
            <a:ext cx="10929937" cy="17129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Onderwerp </a:t>
            </a:r>
          </a:p>
        </p:txBody>
      </p:sp>
    </p:spTree>
    <p:extLst>
      <p:ext uri="{BB962C8B-B14F-4D97-AF65-F5344CB8AC3E}">
        <p14:creationId xmlns:p14="http://schemas.microsoft.com/office/powerpoint/2010/main" val="188044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slideLayout" Target="../slideLayouts/slideLayout83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32" Type="http://schemas.openxmlformats.org/officeDocument/2006/relationships/slideLayout" Target="../slideLayouts/slideLayout86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31" Type="http://schemas.openxmlformats.org/officeDocument/2006/relationships/slideLayout" Target="../slideLayouts/slideLayout85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slideLayout" Target="../slideLayouts/slideLayout84.xml"/><Relationship Id="rId8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96C16-383F-44D3-BA31-ED0D3F6A1E25}" type="datetimeFigureOut">
              <a:rPr lang="nl-NL" smtClean="0"/>
              <a:pPr/>
              <a:t>4-5-2024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D6C6-90E3-4A39-B9F3-814F069C1B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443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2" r:id="rId25"/>
    <p:sldLayoutId id="2147483753" r:id="rId26"/>
    <p:sldLayoutId id="2147483754" r:id="rId27"/>
    <p:sldLayoutId id="2147483756" r:id="rId2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96C16-383F-44D3-BA31-ED0D3F6A1E25}" type="datetimeFigureOut">
              <a:rPr lang="nl-NL" smtClean="0"/>
              <a:t>4-5-2024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D6C6-90E3-4A39-B9F3-814F069C1B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750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  <p:sldLayoutId id="2147483779" r:id="rId22"/>
    <p:sldLayoutId id="2147483780" r:id="rId23"/>
    <p:sldLayoutId id="2147483781" r:id="rId24"/>
    <p:sldLayoutId id="2147483782" r:id="rId25"/>
    <p:sldLayoutId id="2147483783" r:id="rId2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96C16-383F-44D3-BA31-ED0D3F6A1E25}" type="datetimeFigureOut">
              <a:rPr lang="nl-NL" smtClean="0"/>
              <a:pPr/>
              <a:t>4-5-2024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D6C6-90E3-4A39-B9F3-814F069C1B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30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06" r:id="rId22"/>
    <p:sldLayoutId id="2147483807" r:id="rId23"/>
    <p:sldLayoutId id="2147483808" r:id="rId24"/>
    <p:sldLayoutId id="2147483809" r:id="rId25"/>
    <p:sldLayoutId id="2147483810" r:id="rId26"/>
    <p:sldLayoutId id="2147483811" r:id="rId27"/>
    <p:sldLayoutId id="2147483812" r:id="rId28"/>
    <p:sldLayoutId id="2147483813" r:id="rId29"/>
    <p:sldLayoutId id="2147483814" r:id="rId30"/>
    <p:sldLayoutId id="2147483815" r:id="rId31"/>
    <p:sldLayoutId id="2147483816" r:id="rId3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1CDE381-0924-46B9-9638-618FD714A7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Zondag 5 mei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873DE68-E26E-4EEA-AFA2-5574E14EEB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0645" y="5791200"/>
            <a:ext cx="11490709" cy="10668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040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B0311D-A248-9311-F06A-5769D58F02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Tijdelijke aanduiding voor afbeelding 2">
            <a:extLst>
              <a:ext uri="{FF2B5EF4-FFF2-40B4-BE49-F238E27FC236}">
                <a16:creationId xmlns:a16="http://schemas.microsoft.com/office/drawing/2014/main" id="{2169AD20-C94E-A319-3A3A-7792166D46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440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77DBC36-F9D9-9C42-88E5-95FE37FF79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Tijdelijke aanduiding voor afbeelding 2">
            <a:extLst>
              <a:ext uri="{FF2B5EF4-FFF2-40B4-BE49-F238E27FC236}">
                <a16:creationId xmlns:a16="http://schemas.microsoft.com/office/drawing/2014/main" id="{7FA9AC24-1859-E1C1-2670-A80DEBE7EF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330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FE18E79-9002-515E-0A6A-2290C62E2D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Tijdelijke aanduiding voor afbeelding 2">
            <a:extLst>
              <a:ext uri="{FF2B5EF4-FFF2-40B4-BE49-F238E27FC236}">
                <a16:creationId xmlns:a16="http://schemas.microsoft.com/office/drawing/2014/main" id="{7A47AAD8-A97F-A4AB-17EA-ED40683246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229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A777335-B284-4FF0-B131-217DDFCE4D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Tijdelijke aanduiding voor afbeelding 2">
            <a:extLst>
              <a:ext uri="{FF2B5EF4-FFF2-40B4-BE49-F238E27FC236}">
                <a16:creationId xmlns:a16="http://schemas.microsoft.com/office/drawing/2014/main" id="{884658D9-412C-5362-BC5D-F4FA4355EF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226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E2D6C94-0486-EA1F-1CE2-FC6A2AD753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l-NL" dirty="0"/>
              <a:t>Geloofsbelijdenis</a:t>
            </a:r>
          </a:p>
          <a:p>
            <a:r>
              <a:rPr lang="nl-NL" sz="4400" dirty="0"/>
              <a:t>(staande)</a:t>
            </a:r>
          </a:p>
        </p:txBody>
      </p:sp>
    </p:spTree>
    <p:extLst>
      <p:ext uri="{BB962C8B-B14F-4D97-AF65-F5344CB8AC3E}">
        <p14:creationId xmlns:p14="http://schemas.microsoft.com/office/powerpoint/2010/main" val="226911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8D3FC9F-B09E-CD82-64FB-76BD273DF5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063" y="1639888"/>
            <a:ext cx="10929937" cy="1712912"/>
          </a:xfrm>
        </p:spPr>
        <p:txBody>
          <a:bodyPr>
            <a:normAutofit/>
          </a:bodyPr>
          <a:lstStyle/>
          <a:p>
            <a:r>
              <a:rPr lang="nl-NL" u="sng" dirty="0"/>
              <a:t>Zingen</a:t>
            </a:r>
          </a:p>
        </p:txBody>
      </p:sp>
      <p:sp>
        <p:nvSpPr>
          <p:cNvPr id="3" name="Tijdelijke aanduiding voor tekst 1">
            <a:extLst>
              <a:ext uri="{FF2B5EF4-FFF2-40B4-BE49-F238E27FC236}">
                <a16:creationId xmlns:a16="http://schemas.microsoft.com/office/drawing/2014/main" id="{CB987A3E-9690-96E4-A532-4AB62D266AAC}"/>
              </a:ext>
            </a:extLst>
          </p:cNvPr>
          <p:cNvSpPr txBox="1">
            <a:spLocks/>
          </p:cNvSpPr>
          <p:nvPr/>
        </p:nvSpPr>
        <p:spPr>
          <a:xfrm>
            <a:off x="1407887" y="3352800"/>
            <a:ext cx="10574564" cy="3047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Lied 708: 6 en 15</a:t>
            </a:r>
          </a:p>
        </p:txBody>
      </p:sp>
    </p:spTree>
    <p:extLst>
      <p:ext uri="{BB962C8B-B14F-4D97-AF65-F5344CB8AC3E}">
        <p14:creationId xmlns:p14="http://schemas.microsoft.com/office/powerpoint/2010/main" val="331816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CC0435C-DDEA-9E41-640F-595057B403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7277C0DD-1036-3496-E125-B82D959B09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998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D90B239-E3DB-E0AB-A097-556AB99613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8B9CCF8C-5A57-AA7A-7355-7D8AB08A92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246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CC0435C-DDEA-9E41-640F-595057B403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67788DEE-B59B-6BA1-125C-2F4AB8227E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379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D90B239-E3DB-E0AB-A097-556AB99613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E1EC71EE-9A57-F6A5-30A7-2CFDD1C378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311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0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E2D6C94-0486-EA1F-1CE2-FC6A2AD753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Gebed om verlichting</a:t>
            </a:r>
            <a:br>
              <a:rPr lang="nl-NL" dirty="0"/>
            </a:br>
            <a:r>
              <a:rPr lang="nl-NL" dirty="0"/>
              <a:t>met de Heilige Geest</a:t>
            </a:r>
          </a:p>
        </p:txBody>
      </p:sp>
    </p:spTree>
    <p:extLst>
      <p:ext uri="{BB962C8B-B14F-4D97-AF65-F5344CB8AC3E}">
        <p14:creationId xmlns:p14="http://schemas.microsoft.com/office/powerpoint/2010/main" val="50592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AF01F03-7F92-BA92-1DB7-9D1481AF04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Matteüs</a:t>
            </a:r>
            <a:r>
              <a:rPr lang="en-US" dirty="0"/>
              <a:t> 16: 24-26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 Petrus 2: 13-17, 21-24</a:t>
            </a:r>
            <a:endParaRPr kumimoji="0" lang="nl-NL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18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AF01F03-7F92-BA92-1DB7-9D1481AF04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Matteüs</a:t>
            </a:r>
            <a:r>
              <a:rPr lang="en-US" dirty="0"/>
              <a:t> 16: 24-26</a:t>
            </a:r>
          </a:p>
        </p:txBody>
      </p:sp>
    </p:spTree>
    <p:extLst>
      <p:ext uri="{BB962C8B-B14F-4D97-AF65-F5344CB8AC3E}">
        <p14:creationId xmlns:p14="http://schemas.microsoft.com/office/powerpoint/2010/main" val="161291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5702C9-3655-6BF6-E795-E40EA3879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88E6110-1DED-CA8A-FA03-BD82DBCD84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l"/>
            <a:r>
              <a:rPr lang="nl-NL" sz="5400" baseline="30000" dirty="0">
                <a:solidFill>
                  <a:schemeClr val="bg1"/>
                </a:solidFill>
                <a:effectLst/>
              </a:rPr>
              <a:t>24</a:t>
            </a:r>
            <a:r>
              <a:rPr lang="nl-NL" sz="5400" b="0" i="0" dirty="0">
                <a:solidFill>
                  <a:schemeClr val="bg1"/>
                </a:solidFill>
                <a:effectLst/>
              </a:rPr>
              <a:t>Toen zei Jezus tegen zijn leerlingen: ‘Wie achter Mij aan wil komen, moet zichzelf verloochenen, zijn kruis op zich nemen en Mij volgen. </a:t>
            </a:r>
            <a:r>
              <a:rPr lang="nl-NL" sz="5400" baseline="30000" dirty="0">
                <a:solidFill>
                  <a:schemeClr val="bg1"/>
                </a:solidFill>
                <a:effectLst/>
              </a:rPr>
              <a:t>25</a:t>
            </a:r>
            <a:r>
              <a:rPr lang="nl-NL" sz="5400" b="0" i="0" dirty="0">
                <a:solidFill>
                  <a:schemeClr val="bg1"/>
                </a:solidFill>
                <a:effectLst/>
              </a:rPr>
              <a:t>Want ieder die zijn leven wil behouden, zal het verliezen, maar wie zijn leven verliest omwille van Mij, zal het behouden.</a:t>
            </a:r>
          </a:p>
        </p:txBody>
      </p:sp>
    </p:spTree>
    <p:extLst>
      <p:ext uri="{BB962C8B-B14F-4D97-AF65-F5344CB8AC3E}">
        <p14:creationId xmlns:p14="http://schemas.microsoft.com/office/powerpoint/2010/main" val="244728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5702C9-3655-6BF6-E795-E40EA3879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88E6110-1DED-CA8A-FA03-BD82DBCD84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l"/>
            <a:r>
              <a:rPr lang="nl-NL" sz="5400" baseline="30000" dirty="0">
                <a:solidFill>
                  <a:schemeClr val="bg1"/>
                </a:solidFill>
                <a:effectLst/>
              </a:rPr>
              <a:t>26</a:t>
            </a:r>
            <a:r>
              <a:rPr lang="nl-NL" sz="5400" b="0" i="0" dirty="0">
                <a:solidFill>
                  <a:schemeClr val="bg1"/>
                </a:solidFill>
                <a:effectLst/>
              </a:rPr>
              <a:t>Wat heeft een mens eraan de hele wereld te winnen als dat ten koste gaat van zijn leven? Wat kan hij geven in ruil voor zijn leven?</a:t>
            </a:r>
          </a:p>
        </p:txBody>
      </p:sp>
    </p:spTree>
    <p:extLst>
      <p:ext uri="{BB962C8B-B14F-4D97-AF65-F5344CB8AC3E}">
        <p14:creationId xmlns:p14="http://schemas.microsoft.com/office/powerpoint/2010/main" val="299467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AF01F03-7F92-BA92-1DB7-9D1481AF04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 Petrus 2: 13-17, 21-24</a:t>
            </a:r>
            <a:endParaRPr kumimoji="0" lang="nl-NL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84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5702C9-3655-6BF6-E795-E40EA3879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88E6110-1DED-CA8A-FA03-BD82DBCD84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l"/>
            <a:r>
              <a:rPr lang="nl-NL" sz="5400" baseline="30000" dirty="0">
                <a:solidFill>
                  <a:schemeClr val="bg1"/>
                </a:solidFill>
                <a:effectLst/>
              </a:rPr>
              <a:t>13</a:t>
            </a:r>
            <a:r>
              <a:rPr lang="nl-NL" sz="5400" b="0" i="0" dirty="0">
                <a:solidFill>
                  <a:schemeClr val="bg1"/>
                </a:solidFill>
                <a:effectLst/>
              </a:rPr>
              <a:t>Erken omwille van de Heer het gezag van de overheden die door mensen zijn aangesteld: van de keizer als de hoogste autoriteit </a:t>
            </a:r>
            <a:r>
              <a:rPr lang="nl-NL" sz="5400" baseline="30000" dirty="0">
                <a:solidFill>
                  <a:schemeClr val="bg1"/>
                </a:solidFill>
                <a:effectLst/>
              </a:rPr>
              <a:t>14</a:t>
            </a:r>
            <a:r>
              <a:rPr lang="nl-NL" sz="5400" b="0" i="0" dirty="0">
                <a:solidFill>
                  <a:schemeClr val="bg1"/>
                </a:solidFill>
                <a:effectLst/>
              </a:rPr>
              <a:t>en van de gouverneurs, door hem afgevaardigd om misdadigers te straffen en om te belonen wie het goede doen. </a:t>
            </a:r>
            <a:r>
              <a:rPr lang="nl-NL" sz="5400" baseline="30000" dirty="0">
                <a:solidFill>
                  <a:schemeClr val="bg1"/>
                </a:solidFill>
                <a:effectLst/>
              </a:rPr>
              <a:t>15</a:t>
            </a:r>
            <a:r>
              <a:rPr lang="nl-NL" sz="5400" b="0" i="0" dirty="0">
                <a:solidFill>
                  <a:schemeClr val="bg1"/>
                </a:solidFill>
                <a:effectLst/>
              </a:rPr>
              <a:t>God wil namelijk dat u door het goede te doen onwetende dwazen de mond snoert.</a:t>
            </a:r>
          </a:p>
        </p:txBody>
      </p:sp>
    </p:spTree>
    <p:extLst>
      <p:ext uri="{BB962C8B-B14F-4D97-AF65-F5344CB8AC3E}">
        <p14:creationId xmlns:p14="http://schemas.microsoft.com/office/powerpoint/2010/main" val="335577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5702C9-3655-6BF6-E795-E40EA3879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88E6110-1DED-CA8A-FA03-BD82DBCD84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l"/>
            <a:r>
              <a:rPr lang="nl-NL" sz="5400" baseline="30000" dirty="0">
                <a:solidFill>
                  <a:schemeClr val="bg1"/>
                </a:solidFill>
                <a:effectLst/>
              </a:rPr>
              <a:t>16</a:t>
            </a:r>
            <a:r>
              <a:rPr lang="nl-NL" sz="5400" b="0" i="0" dirty="0">
                <a:solidFill>
                  <a:schemeClr val="bg1"/>
                </a:solidFill>
                <a:effectLst/>
              </a:rPr>
              <a:t>Handel als vrije mensen, maar ook als dienaren van God, want u moet u niet achter uw vrijheid verschuilen om u te misdragen. </a:t>
            </a:r>
            <a:r>
              <a:rPr lang="nl-NL" sz="5400" baseline="30000" dirty="0">
                <a:solidFill>
                  <a:schemeClr val="bg1"/>
                </a:solidFill>
                <a:effectLst/>
              </a:rPr>
              <a:t>17</a:t>
            </a:r>
            <a:r>
              <a:rPr lang="nl-NL" sz="5400" b="0" i="0" dirty="0">
                <a:solidFill>
                  <a:schemeClr val="bg1"/>
                </a:solidFill>
                <a:effectLst/>
              </a:rPr>
              <a:t>Houd iedereen in ere, heb uw broeders en zusters lief, heb ontzag voor God en eerbiedig de keizer.</a:t>
            </a:r>
          </a:p>
        </p:txBody>
      </p:sp>
    </p:spTree>
    <p:extLst>
      <p:ext uri="{BB962C8B-B14F-4D97-AF65-F5344CB8AC3E}">
        <p14:creationId xmlns:p14="http://schemas.microsoft.com/office/powerpoint/2010/main" val="355260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5702C9-3655-6BF6-E795-E40EA3879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88E6110-1DED-CA8A-FA03-BD82DBCD84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l"/>
            <a:r>
              <a:rPr lang="nl-NL" sz="5400" baseline="30000" dirty="0">
                <a:solidFill>
                  <a:schemeClr val="bg1"/>
                </a:solidFill>
                <a:effectLst/>
              </a:rPr>
              <a:t>21</a:t>
            </a:r>
            <a:r>
              <a:rPr lang="nl-NL" sz="5400" b="0" i="0" dirty="0">
                <a:solidFill>
                  <a:schemeClr val="bg1"/>
                </a:solidFill>
                <a:effectLst/>
              </a:rPr>
              <a:t>Dat is uw roeping; ook Christus heeft geleden, omwille van u, en heeft u daarmee een voorbeeld gegeven. Treed dus in de voetsporen van Hem </a:t>
            </a:r>
            <a:r>
              <a:rPr lang="nl-NL" sz="5400" baseline="30000" dirty="0">
                <a:solidFill>
                  <a:schemeClr val="bg1"/>
                </a:solidFill>
                <a:effectLst/>
              </a:rPr>
              <a:t>22</a:t>
            </a:r>
            <a:r>
              <a:rPr lang="nl-NL" sz="5400" b="0" i="0" dirty="0">
                <a:solidFill>
                  <a:schemeClr val="bg1"/>
                </a:solidFill>
                <a:effectLst/>
              </a:rPr>
              <a:t>die geen enkele zonde beging en nooit bedrieglijke taal sprak. </a:t>
            </a:r>
            <a:r>
              <a:rPr lang="nl-NL" sz="5400" baseline="30000" dirty="0">
                <a:solidFill>
                  <a:schemeClr val="bg1"/>
                </a:solidFill>
                <a:effectLst/>
              </a:rPr>
              <a:t>23</a:t>
            </a:r>
            <a:r>
              <a:rPr lang="nl-NL" sz="5400" b="0" i="0" dirty="0">
                <a:solidFill>
                  <a:schemeClr val="bg1"/>
                </a:solidFill>
                <a:effectLst/>
              </a:rPr>
              <a:t>Hij werd gehoond en hoonde zelf niet, Hij leed en dreigde niet, Hij liet het oordeel over aan Hem die rechtvaardig oordeelt.</a:t>
            </a:r>
          </a:p>
        </p:txBody>
      </p:sp>
    </p:spTree>
    <p:extLst>
      <p:ext uri="{BB962C8B-B14F-4D97-AF65-F5344CB8AC3E}">
        <p14:creationId xmlns:p14="http://schemas.microsoft.com/office/powerpoint/2010/main" val="90010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5702C9-3655-6BF6-E795-E40EA3879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88E6110-1DED-CA8A-FA03-BD82DBCD84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l"/>
            <a:r>
              <a:rPr lang="nl-NL" sz="5400" baseline="30000" dirty="0">
                <a:solidFill>
                  <a:schemeClr val="bg1"/>
                </a:solidFill>
                <a:effectLst/>
              </a:rPr>
              <a:t>24</a:t>
            </a:r>
            <a:r>
              <a:rPr lang="nl-NL" sz="5400" b="0" i="0" dirty="0">
                <a:solidFill>
                  <a:schemeClr val="bg1"/>
                </a:solidFill>
                <a:effectLst/>
              </a:rPr>
              <a:t>Hij heeft onze zonden gedragen met zijn lichaam aan het kruishout, opdat wij, dood voor de zonde, rechtvaardig zouden leven. Door zijn striemen bent u genezen.</a:t>
            </a:r>
          </a:p>
        </p:txBody>
      </p:sp>
    </p:spTree>
    <p:extLst>
      <p:ext uri="{BB962C8B-B14F-4D97-AF65-F5344CB8AC3E}">
        <p14:creationId xmlns:p14="http://schemas.microsoft.com/office/powerpoint/2010/main" val="267626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B513411-9E26-B296-F10B-F9ED34187F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Psalm 149: 1 en 2</a:t>
            </a:r>
          </a:p>
        </p:txBody>
      </p:sp>
    </p:spTree>
    <p:extLst>
      <p:ext uri="{BB962C8B-B14F-4D97-AF65-F5344CB8AC3E}">
        <p14:creationId xmlns:p14="http://schemas.microsoft.com/office/powerpoint/2010/main" val="148461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5702C9-3655-6BF6-E795-E40EA3879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88E6110-1DED-CA8A-FA03-BD82DBCD84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7600" y="0"/>
            <a:ext cx="12191999" cy="6857999"/>
          </a:xfrm>
          <a:solidFill>
            <a:schemeClr val="tx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nl-NL" sz="5400" b="0" i="0" dirty="0">
              <a:solidFill>
                <a:schemeClr val="bg1"/>
              </a:solidFill>
              <a:effectLst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773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CBC233B-56DB-B98A-2711-A1BD93C84F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Lied 835</a:t>
            </a:r>
          </a:p>
        </p:txBody>
      </p:sp>
    </p:spTree>
    <p:extLst>
      <p:ext uri="{BB962C8B-B14F-4D97-AF65-F5344CB8AC3E}">
        <p14:creationId xmlns:p14="http://schemas.microsoft.com/office/powerpoint/2010/main" val="1326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A6D3E0E-A3DF-BC16-1C4B-FD94223B5C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AFF55CA-CC58-B40A-AB14-B8C3BF7D1E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653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BB89A3D-C061-5CCB-5813-178D3EEAF9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469F1874-84C4-F6CB-9CEA-23459C7B04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3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D8378EB-F4BB-6D41-EF40-756E2B4EC9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70225CE7-745F-9118-3F86-492C876817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020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F5F436C-B73F-09D9-D840-3CA1CA4890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E0E440DF-618C-A086-4066-8B2C09D993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800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1E37B27-29BF-F451-8D72-4A6D64E59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E8C07681-1FBC-0325-36BC-97F4967FEFB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611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906708A-04E1-A5F0-C5B2-5E6B5049F2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A8860E44-3C7A-FDEE-B463-D13F48B223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97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1E37B27-29BF-F451-8D72-4A6D64E59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F1BFBE57-617D-5A09-2647-6954F309F9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712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906708A-04E1-A5F0-C5B2-5E6B5049F2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D8F1E91C-9E24-3EEC-F240-0A405C1EAA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55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B0311D-A248-9311-F06A-5769D58F02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48586DE9-E48E-96A8-EC07-E3C900DC3B9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446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A9F91F5-A381-AD13-7CA0-13E98B2765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Jezus legt de toekomst open</a:t>
            </a:r>
          </a:p>
        </p:txBody>
      </p:sp>
    </p:spTree>
    <p:extLst>
      <p:ext uri="{BB962C8B-B14F-4D97-AF65-F5344CB8AC3E}">
        <p14:creationId xmlns:p14="http://schemas.microsoft.com/office/powerpoint/2010/main" val="384034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EF0F711-A593-29A8-D4B0-A2CBA07922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ELB 213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260832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25B48A8-0D4C-4F0F-BDD1-0D7107E5A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598333"/>
            <a:ext cx="12192000" cy="3259667"/>
          </a:xfrm>
        </p:spPr>
        <p:txBody>
          <a:bodyPr anchor="b">
            <a:noAutofit/>
          </a:bodyPr>
          <a:lstStyle/>
          <a:p>
            <a:r>
              <a:rPr lang="nl-NL" sz="4400" dirty="0">
                <a:solidFill>
                  <a:schemeClr val="bg1"/>
                </a:solidFill>
              </a:rPr>
              <a:t>Ik wil jou van harte dienen</a:t>
            </a:r>
            <a:br>
              <a:rPr lang="nl-NL" sz="4400" dirty="0">
                <a:solidFill>
                  <a:schemeClr val="bg1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en als Christus voor je zijn.</a:t>
            </a:r>
            <a:br>
              <a:rPr lang="nl-NL" sz="4400" dirty="0">
                <a:solidFill>
                  <a:schemeClr val="bg1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Bid dat ik genade vind, dat</a:t>
            </a:r>
            <a:br>
              <a:rPr lang="nl-NL" sz="4400" dirty="0">
                <a:solidFill>
                  <a:schemeClr val="bg1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jij het ook voor mij kunt zijn.</a:t>
            </a:r>
          </a:p>
        </p:txBody>
      </p:sp>
    </p:spTree>
    <p:extLst>
      <p:ext uri="{BB962C8B-B14F-4D97-AF65-F5344CB8AC3E}">
        <p14:creationId xmlns:p14="http://schemas.microsoft.com/office/powerpoint/2010/main" val="64867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25B48A8-0D4C-4F0F-BDD1-0D7107E5A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598333"/>
            <a:ext cx="12192000" cy="3259667"/>
          </a:xfrm>
        </p:spPr>
        <p:txBody>
          <a:bodyPr anchor="b">
            <a:noAutofit/>
          </a:bodyPr>
          <a:lstStyle/>
          <a:p>
            <a:r>
              <a:rPr lang="nl-NL" sz="4400" dirty="0">
                <a:solidFill>
                  <a:schemeClr val="bg1"/>
                </a:solidFill>
              </a:rPr>
              <a:t>Wij zijn onderweg als pelgrims,</a:t>
            </a:r>
            <a:br>
              <a:rPr lang="nl-NL" sz="4400" dirty="0">
                <a:solidFill>
                  <a:schemeClr val="bg1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vinden bij elkaar houvast.</a:t>
            </a:r>
            <a:br>
              <a:rPr lang="nl-NL" sz="4400" dirty="0">
                <a:solidFill>
                  <a:schemeClr val="bg1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Naast elkaar als broers en zusters,</a:t>
            </a:r>
            <a:br>
              <a:rPr lang="nl-NL" sz="4400" dirty="0">
                <a:solidFill>
                  <a:schemeClr val="bg1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dragen wij elkanders last.</a:t>
            </a:r>
          </a:p>
        </p:txBody>
      </p:sp>
    </p:spTree>
    <p:extLst>
      <p:ext uri="{BB962C8B-B14F-4D97-AF65-F5344CB8AC3E}">
        <p14:creationId xmlns:p14="http://schemas.microsoft.com/office/powerpoint/2010/main" val="394221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25B48A8-0D4C-4F0F-BDD1-0D7107E5A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598333"/>
            <a:ext cx="12192000" cy="3259667"/>
          </a:xfrm>
        </p:spPr>
        <p:txBody>
          <a:bodyPr anchor="b">
            <a:noAutofit/>
          </a:bodyPr>
          <a:lstStyle/>
          <a:p>
            <a:r>
              <a:rPr lang="nl-NL" sz="4400" dirty="0">
                <a:solidFill>
                  <a:schemeClr val="bg1"/>
                </a:solidFill>
              </a:rPr>
              <a:t>Ik zal Christus' licht ontsteken</a:t>
            </a:r>
            <a:br>
              <a:rPr lang="nl-NL" sz="4400" dirty="0">
                <a:solidFill>
                  <a:schemeClr val="bg1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als het duister jou omvangt.</a:t>
            </a:r>
            <a:br>
              <a:rPr lang="nl-NL" sz="4400" dirty="0">
                <a:solidFill>
                  <a:schemeClr val="bg1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Ik zal jou van vrede spreken</a:t>
            </a:r>
            <a:br>
              <a:rPr lang="nl-NL" sz="4400" dirty="0">
                <a:solidFill>
                  <a:schemeClr val="bg1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waar je hart naar heeft verlangd.</a:t>
            </a:r>
          </a:p>
        </p:txBody>
      </p:sp>
    </p:spTree>
    <p:extLst>
      <p:ext uri="{BB962C8B-B14F-4D97-AF65-F5344CB8AC3E}">
        <p14:creationId xmlns:p14="http://schemas.microsoft.com/office/powerpoint/2010/main" val="332143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25B48A8-0D4C-4F0F-BDD1-0D7107E5A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598333"/>
            <a:ext cx="12192000" cy="3259667"/>
          </a:xfrm>
        </p:spPr>
        <p:txBody>
          <a:bodyPr anchor="b">
            <a:noAutofit/>
          </a:bodyPr>
          <a:lstStyle/>
          <a:p>
            <a:r>
              <a:rPr lang="nl-NL" sz="4400" dirty="0">
                <a:solidFill>
                  <a:schemeClr val="bg1"/>
                </a:solidFill>
              </a:rPr>
              <a:t>Ik zal blij zijn als jij blij bent</a:t>
            </a:r>
            <a:br>
              <a:rPr lang="nl-NL" sz="4400" dirty="0">
                <a:solidFill>
                  <a:schemeClr val="bg1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huilen om jouw droefenis.</a:t>
            </a:r>
            <a:br>
              <a:rPr lang="nl-NL" sz="4400" dirty="0">
                <a:solidFill>
                  <a:schemeClr val="bg1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Al mijn leeftocht met je delen</a:t>
            </a:r>
            <a:br>
              <a:rPr lang="nl-NL" sz="4400" dirty="0">
                <a:solidFill>
                  <a:schemeClr val="bg1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tot de reis ten einde is.</a:t>
            </a:r>
          </a:p>
        </p:txBody>
      </p:sp>
    </p:spTree>
    <p:extLst>
      <p:ext uri="{BB962C8B-B14F-4D97-AF65-F5344CB8AC3E}">
        <p14:creationId xmlns:p14="http://schemas.microsoft.com/office/powerpoint/2010/main" val="211648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25B48A8-0D4C-4F0F-BDD1-0D7107E5A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598333"/>
            <a:ext cx="12192000" cy="3259667"/>
          </a:xfrm>
        </p:spPr>
        <p:txBody>
          <a:bodyPr anchor="b">
            <a:noAutofit/>
          </a:bodyPr>
          <a:lstStyle/>
          <a:p>
            <a:r>
              <a:rPr lang="nl-NL" sz="4400" dirty="0">
                <a:solidFill>
                  <a:schemeClr val="bg1"/>
                </a:solidFill>
              </a:rPr>
              <a:t>Dan zal het volmaakte komen</a:t>
            </a:r>
            <a:br>
              <a:rPr lang="nl-NL" sz="4400" dirty="0">
                <a:solidFill>
                  <a:schemeClr val="bg1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als wij zingend voor Hem staan.</a:t>
            </a:r>
            <a:br>
              <a:rPr lang="nl-NL" sz="4400" dirty="0">
                <a:solidFill>
                  <a:schemeClr val="bg1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Als wij Christus' weg van liefde</a:t>
            </a:r>
            <a:br>
              <a:rPr lang="nl-NL" sz="4400" dirty="0">
                <a:solidFill>
                  <a:schemeClr val="bg1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en van lijden zijn gegaan.</a:t>
            </a:r>
          </a:p>
        </p:txBody>
      </p:sp>
    </p:spTree>
    <p:extLst>
      <p:ext uri="{BB962C8B-B14F-4D97-AF65-F5344CB8AC3E}">
        <p14:creationId xmlns:p14="http://schemas.microsoft.com/office/powerpoint/2010/main" val="385451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89413" y="442452"/>
            <a:ext cx="10675587" cy="624621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endParaRPr lang="nl-NL" sz="6000" dirty="0"/>
          </a:p>
          <a:p>
            <a:pPr marL="0" indent="0" algn="ctr">
              <a:buNone/>
            </a:pPr>
            <a:r>
              <a:rPr lang="nl-NL" sz="6000" dirty="0"/>
              <a:t>Dankgebed en voorbeden</a:t>
            </a:r>
          </a:p>
          <a:p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172579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31CFAF9-B3B2-47D0-A601-79782FA803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3918" y="0"/>
            <a:ext cx="10908082" cy="6858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Collectedoelen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5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nl-NL" sz="5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nl-NL" sz="5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NL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collecte:	</a:t>
            </a:r>
            <a:r>
              <a:rPr lang="nl-NL" sz="5200" dirty="0">
                <a:latin typeface="Calibri"/>
              </a:rPr>
              <a:t>Moldavië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5200" dirty="0">
              <a:latin typeface="Calibri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kumimoji="0" lang="nl-NL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nl-NL" sz="5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nl-NL" sz="5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NL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collecte:	Kerk en Eredienst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nl-NL" sz="5200" dirty="0">
              <a:ea typeface="+mn-lt"/>
              <a:cs typeface="+mn-lt"/>
            </a:endParaRPr>
          </a:p>
          <a:p>
            <a:pPr marL="0" indent="0">
              <a:buNone/>
              <a:defRPr/>
            </a:pPr>
            <a:r>
              <a:rPr kumimoji="0" lang="nl-NL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nl-NL" sz="5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nl-NL" sz="5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NL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collecte:	Pastoraat</a:t>
            </a:r>
          </a:p>
          <a:p>
            <a:pPr marL="0" indent="0">
              <a:buNone/>
              <a:defRPr/>
            </a:pPr>
            <a:endParaRPr lang="nl-NL" sz="5200" dirty="0">
              <a:latin typeface="Calibri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F67A986-DD4D-70D8-9D6F-AAC9E70AD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611" y="4555639"/>
            <a:ext cx="2194100" cy="21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9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1C40F8D-EE2F-8B03-938C-043B55D1EC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nl-NL" dirty="0"/>
              <a:t>Lied 838: 1, 2 en 3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686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77DBC36-F9D9-9C42-88E5-95FE37FF79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02963B5A-8EE8-1F47-5A47-A63818EB8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161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B971C0D-E301-0AE6-BD61-D356FBDE4A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B1FD5766-89D7-64E6-6709-21EA5C92D5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824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36320D4-C6B9-C7B1-6030-16AFC5981D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67A53FBF-C298-16B2-2ED9-0498167CE58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368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037290B-DA62-9FC9-2A47-6A9F07D92B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968CB717-3C3C-3163-8BAE-20019BF816D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424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79C4ABE-B035-8AFB-14D4-371A9A31EC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5B539CEC-9DFD-4E82-DB60-A6466E45E3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290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ED6A9A7-7ED8-3FC9-4EF2-7BFCFFB76C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B2429970-7117-66B0-A0CD-777256C038A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998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862A90D-7E68-9EAC-2A93-D811A10A40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D1785F7B-962F-9410-9DDE-A89BA7A4BBC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662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22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31CFAF9-B3B2-47D0-A601-79782FA803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3918" y="0"/>
            <a:ext cx="10908082" cy="6858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Collectedoelen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5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nl-NL" sz="5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nl-NL" sz="5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NL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collecte:	</a:t>
            </a:r>
            <a:r>
              <a:rPr lang="nl-NL" sz="5200" dirty="0">
                <a:latin typeface="Calibri"/>
              </a:rPr>
              <a:t>Moldavië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5200" dirty="0">
              <a:latin typeface="Calibri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kumimoji="0" lang="nl-NL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nl-NL" sz="5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nl-NL" sz="5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NL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collecte:	Kerk en Eredienst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nl-NL" sz="5200" dirty="0">
              <a:ea typeface="+mn-lt"/>
              <a:cs typeface="+mn-lt"/>
            </a:endParaRPr>
          </a:p>
          <a:p>
            <a:pPr marL="0" indent="0">
              <a:buNone/>
              <a:defRPr/>
            </a:pPr>
            <a:r>
              <a:rPr kumimoji="0" lang="nl-NL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nl-NL" sz="5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nl-NL" sz="5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NL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collecte:	Pastoraat</a:t>
            </a:r>
          </a:p>
          <a:p>
            <a:pPr marL="0" indent="0">
              <a:buNone/>
              <a:defRPr/>
            </a:pPr>
            <a:endParaRPr lang="nl-NL" sz="5200" dirty="0">
              <a:latin typeface="Calibri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F67A986-DD4D-70D8-9D6F-AAC9E70AD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611" y="4555639"/>
            <a:ext cx="2194100" cy="21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9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FE18E79-9002-515E-0A6A-2290C62E2D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77D96C14-1F98-8E3F-6442-B254D3B0557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913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A777335-B284-4FF0-B131-217DDFCE4D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AFD9FD2-AF96-10E2-6351-4F87D1B9F7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687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507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B513411-9E26-B296-F10B-F9ED34187F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l-NL" dirty="0"/>
              <a:t>Psalm 149: 3 en 5</a:t>
            </a:r>
          </a:p>
        </p:txBody>
      </p:sp>
    </p:spTree>
    <p:extLst>
      <p:ext uri="{BB962C8B-B14F-4D97-AF65-F5344CB8AC3E}">
        <p14:creationId xmlns:p14="http://schemas.microsoft.com/office/powerpoint/2010/main" val="248954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Presentatie Westerkerk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sterkerk PowerPoint Template.potx" id="{5179DDA5-32FF-4BD9-996D-160B89A8A389}" vid="{E88DED7E-F4AF-487C-9013-E97B3EE25BC6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kerkdienst Westerkerk.potx" id="{803BB26D-DC75-4D6B-B021-A4726FCE2EB9}" vid="{C00C5A5B-FF4E-4326-A853-09551A43858B}"/>
    </a:ext>
  </a:extLst>
</a:theme>
</file>

<file path=ppt/theme/theme3.xml><?xml version="1.0" encoding="utf-8"?>
<a:theme xmlns:a="http://schemas.openxmlformats.org/drawingml/2006/main" name="1_Presentatie Westerkerk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sterkerk PowerPoint Template.potx" id="{5179DDA5-32FF-4BD9-996D-160B89A8A389}" vid="{E88DED7E-F4AF-487C-9013-E97B3EE25BC6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7DD7FB5B076F42A6E90D6DC016C297" ma:contentTypeVersion="14" ma:contentTypeDescription="Een nieuw document maken." ma:contentTypeScope="" ma:versionID="4184e4b638bffd57a9ad0fd64873bf42">
  <xsd:schema xmlns:xsd="http://www.w3.org/2001/XMLSchema" xmlns:xs="http://www.w3.org/2001/XMLSchema" xmlns:p="http://schemas.microsoft.com/office/2006/metadata/properties" xmlns:ns2="10c6416d-b9df-428a-960c-4a440b95a15a" xmlns:ns3="ba3a6f8d-9b21-4c03-80d8-6bfa832d9443" targetNamespace="http://schemas.microsoft.com/office/2006/metadata/properties" ma:root="true" ma:fieldsID="af806398d39ceb00fe5f31ee5743cc76" ns2:_="" ns3:_="">
    <xsd:import namespace="10c6416d-b9df-428a-960c-4a440b95a15a"/>
    <xsd:import namespace="ba3a6f8d-9b21-4c03-80d8-6bfa832d94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6416d-b9df-428a-960c-4a440b95a1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f9fddf0b-4181-4f7a-9868-6ecfe3e5b5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3a6f8d-9b21-4c03-80d8-6bfa832d944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af37d72-b454-4618-8934-ce95f2eb18e1}" ma:internalName="TaxCatchAll" ma:showField="CatchAllData" ma:web="ba3a6f8d-9b21-4c03-80d8-6bfa832d94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c6416d-b9df-428a-960c-4a440b95a15a">
      <Terms xmlns="http://schemas.microsoft.com/office/infopath/2007/PartnerControls"/>
    </lcf76f155ced4ddcb4097134ff3c332f>
    <TaxCatchAll xmlns="ba3a6f8d-9b21-4c03-80d8-6bfa832d9443" xsi:nil="true"/>
  </documentManagement>
</p:properties>
</file>

<file path=customXml/itemProps1.xml><?xml version="1.0" encoding="utf-8"?>
<ds:datastoreItem xmlns:ds="http://schemas.openxmlformats.org/officeDocument/2006/customXml" ds:itemID="{A1FB3AA3-BDE5-4E26-8B35-D6FCF05B1E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9831A5-9755-4934-A4AB-2BB009D89F44}">
  <ds:schemaRefs>
    <ds:schemaRef ds:uri="10c6416d-b9df-428a-960c-4a440b95a15a"/>
    <ds:schemaRef ds:uri="ba3a6f8d-9b21-4c03-80d8-6bfa832d944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478D3DD-F29A-4EA2-BA62-9A1BC8FAD466}">
  <ds:schemaRefs>
    <ds:schemaRef ds:uri="http://schemas.microsoft.com/office/2006/documentManagement/types"/>
    <ds:schemaRef ds:uri="http://purl.org/dc/elements/1.1/"/>
    <ds:schemaRef ds:uri="ba3a6f8d-9b21-4c03-80d8-6bfa832d9443"/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10c6416d-b9df-428a-960c-4a440b95a15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</TotalTime>
  <Words>539</Words>
  <Application>Microsoft Office PowerPoint</Application>
  <PresentationFormat>Breedbeeld</PresentationFormat>
  <Paragraphs>43</Paragraphs>
  <Slides>57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57</vt:i4>
      </vt:variant>
    </vt:vector>
  </HeadingPairs>
  <TitlesOfParts>
    <vt:vector size="60" baseType="lpstr">
      <vt:lpstr>Presentatie Westerkerk</vt:lpstr>
      <vt:lpstr>Kantoorthema</vt:lpstr>
      <vt:lpstr>1_Presentatie Westerkerk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Zondag 15 september</dc:title>
  <dc:creator>Studio Stien</dc:creator>
  <cp:lastModifiedBy>Sander Odekerken</cp:lastModifiedBy>
  <cp:revision>54</cp:revision>
  <dcterms:created xsi:type="dcterms:W3CDTF">2019-09-13T17:08:12Z</dcterms:created>
  <dcterms:modified xsi:type="dcterms:W3CDTF">2024-05-04T14:14:47Z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0x0101005A7DD7FB5B076F42A6E90D6DC016C297</vt:lpwstr>
  </property>
  <property fmtid="{D5CDD505-2E9C-101B-9397-08002B2CF9AE}" pid="3" name="MediaServiceImageTags">
    <vt:lpwstr/>
  </property>
</Properties>
</file>