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  <p:sldMasterId id="2147483757" r:id="rId5"/>
    <p:sldMasterId id="2147483784" r:id="rId6"/>
  </p:sldMasterIdLst>
  <p:notesMasterIdLst>
    <p:notesMasterId r:id="rId74"/>
  </p:notesMasterIdLst>
  <p:sldIdLst>
    <p:sldId id="256" r:id="rId7"/>
    <p:sldId id="274" r:id="rId8"/>
    <p:sldId id="275" r:id="rId9"/>
    <p:sldId id="6402" r:id="rId10"/>
    <p:sldId id="6403" r:id="rId11"/>
    <p:sldId id="6404" r:id="rId12"/>
    <p:sldId id="6405" r:id="rId13"/>
    <p:sldId id="5967" r:id="rId14"/>
    <p:sldId id="6440" r:id="rId15"/>
    <p:sldId id="6472" r:id="rId16"/>
    <p:sldId id="6102" r:id="rId17"/>
    <p:sldId id="6407" r:id="rId18"/>
    <p:sldId id="6441" r:id="rId19"/>
    <p:sldId id="6473" r:id="rId20"/>
    <p:sldId id="6474" r:id="rId21"/>
    <p:sldId id="6475" r:id="rId22"/>
    <p:sldId id="6476" r:id="rId23"/>
    <p:sldId id="6391" r:id="rId24"/>
    <p:sldId id="6442" r:id="rId25"/>
    <p:sldId id="6443" r:id="rId26"/>
    <p:sldId id="6444" r:id="rId27"/>
    <p:sldId id="6447" r:id="rId28"/>
    <p:sldId id="6448" r:id="rId29"/>
    <p:sldId id="6109" r:id="rId30"/>
    <p:sldId id="6460" r:id="rId31"/>
    <p:sldId id="6477" r:id="rId32"/>
    <p:sldId id="6478" r:id="rId33"/>
    <p:sldId id="6479" r:id="rId34"/>
    <p:sldId id="6480" r:id="rId35"/>
    <p:sldId id="6481" r:id="rId36"/>
    <p:sldId id="6390" r:id="rId37"/>
    <p:sldId id="5572" r:id="rId38"/>
    <p:sldId id="6462" r:id="rId39"/>
    <p:sldId id="6463" r:id="rId40"/>
    <p:sldId id="6464" r:id="rId41"/>
    <p:sldId id="6482" r:id="rId42"/>
    <p:sldId id="6483" r:id="rId43"/>
    <p:sldId id="6484" r:id="rId44"/>
    <p:sldId id="6381" r:id="rId45"/>
    <p:sldId id="271" r:id="rId46"/>
    <p:sldId id="6413" r:id="rId47"/>
    <p:sldId id="6414" r:id="rId48"/>
    <p:sldId id="6415" r:id="rId49"/>
    <p:sldId id="6416" r:id="rId50"/>
    <p:sldId id="6027" r:id="rId51"/>
    <p:sldId id="6485" r:id="rId52"/>
    <p:sldId id="6496" r:id="rId53"/>
    <p:sldId id="6497" r:id="rId54"/>
    <p:sldId id="6498" r:id="rId55"/>
    <p:sldId id="6499" r:id="rId56"/>
    <p:sldId id="4899" r:id="rId57"/>
    <p:sldId id="4648" r:id="rId58"/>
    <p:sldId id="5494" r:id="rId59"/>
    <p:sldId id="6071" r:id="rId60"/>
    <p:sldId id="6486" r:id="rId61"/>
    <p:sldId id="6487" r:id="rId62"/>
    <p:sldId id="6488" r:id="rId63"/>
    <p:sldId id="6489" r:id="rId64"/>
    <p:sldId id="6490" r:id="rId65"/>
    <p:sldId id="4814" r:id="rId66"/>
    <p:sldId id="6491" r:id="rId67"/>
    <p:sldId id="6492" r:id="rId68"/>
    <p:sldId id="6493" r:id="rId69"/>
    <p:sldId id="6494" r:id="rId70"/>
    <p:sldId id="6495" r:id="rId71"/>
    <p:sldId id="1798" r:id="rId72"/>
    <p:sldId id="6471" r:id="rId73"/>
  </p:sldIdLst>
  <p:sldSz cx="12192000" cy="6858000"/>
  <p:notesSz cx="6858000" cy="9144000"/>
  <p:custShowLst>
    <p:custShow name="VOORAF" id="0">
      <p:sldLst/>
    </p:custShow>
  </p:custShow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71ED2D-A79E-4193-3564-76F1CDC09EAD}" v="5" dt="2024-05-04T14:24:58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notesMaster" Target="notesMasters/notesMaster1.xml"/><Relationship Id="rId79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2ECD-2B73-4BF0-8CF0-9DF827C06404}" type="datetimeFigureOut">
              <a:rPr lang="nl-NL" smtClean="0"/>
              <a:t>4-5-2024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DC0CF-8DDD-43EF-914F-22DD0FBCF6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93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Kerkdienst%202019-11-03%20ochtend%20-%20intro.pptx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../2021%2008/Kerkdienst%202019-11-03%20ochtend%20-%20intro.pptx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Kerkdienst%202019-11-03%20ochtend%20-%20intro.pptx" TargetMode="External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47" y="190500"/>
            <a:ext cx="10593615" cy="1066800"/>
          </a:xfrm>
        </p:spPr>
        <p:txBody>
          <a:bodyPr/>
          <a:lstStyle>
            <a:lvl1pPr>
              <a:defRPr u="sng" baseline="0"/>
            </a:lvl1pPr>
          </a:lstStyle>
          <a:p>
            <a:pPr lvl="0"/>
            <a:r>
              <a:rPr lang="nl-NL" u="sng"/>
              <a:t>&lt;Zondag 1 januari&gt;</a:t>
            </a:r>
            <a:endParaRPr lang="nl-NL"/>
          </a:p>
        </p:txBody>
      </p:sp>
      <p:pic>
        <p:nvPicPr>
          <p:cNvPr id="5" name="Afbeelding 4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43F6F671-AD8F-49B7-815B-790FFEEAA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19" y="2350049"/>
            <a:ext cx="8476962" cy="2851645"/>
          </a:xfrm>
          <a:prstGeom prst="rect">
            <a:avLst/>
          </a:prstGeom>
        </p:spPr>
      </p:pic>
      <p:sp>
        <p:nvSpPr>
          <p:cNvPr id="4" name="Tijdelijke aanduiding voor tekst 8">
            <a:extLst>
              <a:ext uri="{FF2B5EF4-FFF2-40B4-BE49-F238E27FC236}">
                <a16:creationId xmlns:a16="http://schemas.microsoft.com/office/drawing/2014/main" id="{2FFC7859-C26B-441A-92F6-D8C2168A32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7094" y="5764658"/>
            <a:ext cx="10593615" cy="1066800"/>
          </a:xfrm>
        </p:spPr>
        <p:txBody>
          <a:bodyPr>
            <a:normAutofit/>
          </a:bodyPr>
          <a:lstStyle>
            <a:lvl1pPr>
              <a:defRPr sz="4800" b="0" i="0" u="none" baseline="0"/>
            </a:lvl1pPr>
          </a:lstStyle>
          <a:p>
            <a:pPr lvl="0"/>
            <a:r>
              <a:rPr lang="nl-NL" u="none"/>
              <a:t>&lt;titel bijzondere dienst&gt;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3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l gebed, votum en groet, klein gl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Stil gebed</a:t>
            </a:r>
            <a:br>
              <a:rPr lang="nl-NL" sz="6000"/>
            </a:br>
            <a:r>
              <a:rPr lang="nl-NL" sz="2000"/>
              <a:t> </a:t>
            </a:r>
          </a:p>
          <a:p>
            <a:pPr marL="0" indent="0" algn="ctr">
              <a:buNone/>
            </a:pPr>
            <a:r>
              <a:rPr lang="nl-NL" sz="6000"/>
              <a:t>Bemoediging en groet</a:t>
            </a:r>
            <a:br>
              <a:rPr lang="nl-NL" sz="6000"/>
            </a:br>
            <a:r>
              <a:rPr lang="nl-NL" sz="2000"/>
              <a:t> </a:t>
            </a:r>
          </a:p>
          <a:p>
            <a:pPr marL="0" indent="0" algn="ctr">
              <a:buNone/>
            </a:pPr>
            <a:r>
              <a:rPr lang="nl-NL" sz="6000"/>
              <a:t>Klein Gloria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1280842" y="5036364"/>
            <a:ext cx="1093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u="none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11689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 gl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0000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49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bed om een goede dien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Verootmoediging</a:t>
            </a:r>
          </a:p>
          <a:p>
            <a:pPr algn="ctr"/>
            <a:r>
              <a:rPr lang="nl-NL" sz="6000"/>
              <a:t>Genadeverkondiging </a:t>
            </a:r>
          </a:p>
        </p:txBody>
      </p:sp>
    </p:spTree>
    <p:extLst>
      <p:ext uri="{BB962C8B-B14F-4D97-AF65-F5344CB8AC3E}">
        <p14:creationId xmlns:p14="http://schemas.microsoft.com/office/powerpoint/2010/main" val="101396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en ten l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Woorden ten leven </a:t>
            </a:r>
          </a:p>
        </p:txBody>
      </p:sp>
    </p:spTree>
    <p:extLst>
      <p:ext uri="{BB962C8B-B14F-4D97-AF65-F5344CB8AC3E}">
        <p14:creationId xmlns:p14="http://schemas.microsoft.com/office/powerpoint/2010/main" val="34127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ndermo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Kindermoment</a:t>
            </a:r>
          </a:p>
          <a:p>
            <a:pPr marL="0" indent="0" algn="ctr">
              <a:buNone/>
            </a:pPr>
            <a:endParaRPr lang="nl-NL" sz="6000"/>
          </a:p>
          <a:p>
            <a:pPr marL="0" indent="0" algn="ctr">
              <a:buNone/>
            </a:pPr>
            <a:r>
              <a:rPr lang="nl-NL" sz="4400"/>
              <a:t>Hierna gaan de kinderen </a:t>
            </a:r>
          </a:p>
          <a:p>
            <a:pPr marL="0" indent="0" algn="ctr">
              <a:buNone/>
            </a:pPr>
            <a:r>
              <a:rPr lang="nl-NL" sz="4400"/>
              <a:t>naar de kinderkerk</a:t>
            </a:r>
          </a:p>
        </p:txBody>
      </p:sp>
    </p:spTree>
    <p:extLst>
      <p:ext uri="{BB962C8B-B14F-4D97-AF65-F5344CB8AC3E}">
        <p14:creationId xmlns:p14="http://schemas.microsoft.com/office/powerpoint/2010/main" val="311227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bed om de opening van het Wo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2915392" y="1436915"/>
            <a:ext cx="7607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Gebed</a:t>
            </a:r>
            <a:r>
              <a:rPr lang="nl-NL" sz="6000" baseline="0"/>
              <a:t> om de opening van het Woord</a:t>
            </a:r>
            <a:endParaRPr lang="nl-NL" sz="6000"/>
          </a:p>
        </p:txBody>
      </p:sp>
    </p:spTree>
    <p:extLst>
      <p:ext uri="{BB962C8B-B14F-4D97-AF65-F5344CB8AC3E}">
        <p14:creationId xmlns:p14="http://schemas.microsoft.com/office/powerpoint/2010/main" val="9834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riftlez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 u="sng"/>
              <a:t>Schriftlezing</a:t>
            </a:r>
            <a:endParaRPr lang="nl-NL" sz="600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6000" baseline="0"/>
            </a:lvl1pPr>
          </a:lstStyle>
          <a:p>
            <a:pPr lvl="0"/>
            <a:r>
              <a:rPr lang="nl-NL"/>
              <a:t>&lt;1 Genesis 1 : 1-2&gt;</a:t>
            </a:r>
          </a:p>
        </p:txBody>
      </p:sp>
    </p:spTree>
    <p:extLst>
      <p:ext uri="{BB962C8B-B14F-4D97-AF65-F5344CB8AC3E}">
        <p14:creationId xmlns:p14="http://schemas.microsoft.com/office/powerpoint/2010/main" val="31427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riftlezin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63772" y="163772"/>
            <a:ext cx="12028227" cy="6694227"/>
          </a:xfrm>
        </p:spPr>
        <p:txBody>
          <a:bodyPr>
            <a:normAutofit/>
          </a:bodyPr>
          <a:lstStyle>
            <a:lvl1pPr marL="0" indent="0" algn="l">
              <a:buNone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lvl="0"/>
            <a:r>
              <a:rPr lang="nl-NL"/>
              <a:t>Plak hier de schriftlezing</a:t>
            </a:r>
          </a:p>
        </p:txBody>
      </p:sp>
    </p:spTree>
    <p:extLst>
      <p:ext uri="{BB962C8B-B14F-4D97-AF65-F5344CB8AC3E}">
        <p14:creationId xmlns:p14="http://schemas.microsoft.com/office/powerpoint/2010/main" val="18115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kondi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none"/>
              <a:t>Verkondiging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4800" baseline="0"/>
            </a:lvl1pPr>
          </a:lstStyle>
          <a:p>
            <a:pPr lvl="0"/>
            <a:r>
              <a:rPr lang="nl-NL"/>
              <a:t>&lt;Thema / tekst&gt;</a:t>
            </a:r>
          </a:p>
        </p:txBody>
      </p:sp>
    </p:spTree>
    <p:extLst>
      <p:ext uri="{BB962C8B-B14F-4D97-AF65-F5344CB8AC3E}">
        <p14:creationId xmlns:p14="http://schemas.microsoft.com/office/powerpoint/2010/main" val="11262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nderen terug uit kinderk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De kinderen komen terug </a:t>
            </a:r>
          </a:p>
          <a:p>
            <a:pPr marL="0" indent="0" algn="ctr">
              <a:buNone/>
            </a:pPr>
            <a:r>
              <a:rPr lang="nl-NL" sz="6000"/>
              <a:t>uit de kinderkerk</a:t>
            </a:r>
          </a:p>
        </p:txBody>
      </p:sp>
    </p:spTree>
    <p:extLst>
      <p:ext uri="{BB962C8B-B14F-4D97-AF65-F5344CB8AC3E}">
        <p14:creationId xmlns:p14="http://schemas.microsoft.com/office/powerpoint/2010/main" val="38284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z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/>
              <a:t>Voorzang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</p:spTree>
    <p:extLst>
      <p:ext uri="{BB962C8B-B14F-4D97-AF65-F5344CB8AC3E}">
        <p14:creationId xmlns:p14="http://schemas.microsoft.com/office/powerpoint/2010/main" val="311192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conale voorb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Diaconale voorbede</a:t>
            </a:r>
          </a:p>
        </p:txBody>
      </p:sp>
    </p:spTree>
    <p:extLst>
      <p:ext uri="{BB962C8B-B14F-4D97-AF65-F5344CB8AC3E}">
        <p14:creationId xmlns:p14="http://schemas.microsoft.com/office/powerpoint/2010/main" val="292610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orale afkondig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Pastorale afkondigingen</a:t>
            </a:r>
          </a:p>
        </p:txBody>
      </p:sp>
    </p:spTree>
    <p:extLst>
      <p:ext uri="{BB962C8B-B14F-4D97-AF65-F5344CB8AC3E}">
        <p14:creationId xmlns:p14="http://schemas.microsoft.com/office/powerpoint/2010/main" val="27973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 van overlij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>
            <a:extLst>
              <a:ext uri="{FF2B5EF4-FFF2-40B4-BE49-F238E27FC236}">
                <a16:creationId xmlns:a16="http://schemas.microsoft.com/office/drawing/2014/main" id="{4BD25247-0C8B-4FA2-B858-C131A9853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773" y="1180731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C3CBCC6A-577E-4A2E-AEB6-FE1B3A0C45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3379" y="2121409"/>
            <a:ext cx="11348621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&lt;1 januari 1940&gt;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0ABA5E36-B4A7-4C0A-8455-DB3AFCE67A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377" y="3062087"/>
            <a:ext cx="11348621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nl-NL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&lt;1 januari 2019&gt;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66130E-62A5-4B0B-9BC9-D73D4B753A86}"/>
              </a:ext>
            </a:extLst>
          </p:cNvPr>
          <p:cNvSpPr txBox="1"/>
          <p:nvPr userDrawn="1"/>
        </p:nvSpPr>
        <p:spPr>
          <a:xfrm>
            <a:off x="163513" y="133165"/>
            <a:ext cx="1032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/>
              <a:t>Wij gedenken: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D4E51D6-618C-46D8-80E2-4720725A22E0}"/>
              </a:ext>
            </a:extLst>
          </p:cNvPr>
          <p:cNvSpPr txBox="1"/>
          <p:nvPr userDrawn="1"/>
        </p:nvSpPr>
        <p:spPr>
          <a:xfrm>
            <a:off x="163513" y="2020148"/>
            <a:ext cx="679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endParaRPr lang="nl-NL" sz="600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0134BCB-6292-4E36-AD54-0A94FC37DC7F}"/>
              </a:ext>
            </a:extLst>
          </p:cNvPr>
          <p:cNvSpPr txBox="1"/>
          <p:nvPr userDrawn="1"/>
        </p:nvSpPr>
        <p:spPr>
          <a:xfrm>
            <a:off x="163512" y="2927507"/>
            <a:ext cx="679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†</a:t>
            </a:r>
            <a:endParaRPr lang="nl-NL" sz="6000"/>
          </a:p>
        </p:txBody>
      </p:sp>
    </p:spTree>
    <p:extLst>
      <p:ext uri="{BB962C8B-B14F-4D97-AF65-F5344CB8AC3E}">
        <p14:creationId xmlns:p14="http://schemas.microsoft.com/office/powerpoint/2010/main" val="37805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 van overlijden moment van sti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>
            <a:extLst>
              <a:ext uri="{FF2B5EF4-FFF2-40B4-BE49-F238E27FC236}">
                <a16:creationId xmlns:a16="http://schemas.microsoft.com/office/drawing/2014/main" id="{4BD25247-0C8B-4FA2-B858-C131A9853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773" y="1180731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66130E-62A5-4B0B-9BC9-D73D4B753A86}"/>
              </a:ext>
            </a:extLst>
          </p:cNvPr>
          <p:cNvSpPr txBox="1"/>
          <p:nvPr userDrawn="1"/>
        </p:nvSpPr>
        <p:spPr>
          <a:xfrm>
            <a:off x="163513" y="133165"/>
            <a:ext cx="1032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/>
              <a:t>Wij gedenken: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DE43C1EA-DCD4-4B25-ABE7-E836E8B7CC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773" y="2153312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59A791AA-B77E-4528-BBB6-E19E55B809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773" y="3093990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D493A625-FD72-4DCC-AE05-DE5C7B278C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773" y="4034668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3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 van gebo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>
            <a:extLst>
              <a:ext uri="{FF2B5EF4-FFF2-40B4-BE49-F238E27FC236}">
                <a16:creationId xmlns:a16="http://schemas.microsoft.com/office/drawing/2014/main" id="{4BD25247-0C8B-4FA2-B858-C131A9853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513" y="1544716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>
                <a:latin typeface="Lucida Calligraphy" panose="03010101010101010101" pitchFamily="66" charset="0"/>
              </a:defRPr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C3CBCC6A-577E-4A2E-AEB6-FE1B3A0C45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513" y="2632706"/>
            <a:ext cx="11348621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&lt;1 januari&gt;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66130E-62A5-4B0B-9BC9-D73D4B753A86}"/>
              </a:ext>
            </a:extLst>
          </p:cNvPr>
          <p:cNvSpPr txBox="1"/>
          <p:nvPr userDrawn="1"/>
        </p:nvSpPr>
        <p:spPr>
          <a:xfrm>
            <a:off x="163513" y="133165"/>
            <a:ext cx="1032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/>
              <a:t>Geboren:</a:t>
            </a:r>
          </a:p>
        </p:txBody>
      </p:sp>
    </p:spTree>
    <p:extLst>
      <p:ext uri="{BB962C8B-B14F-4D97-AF65-F5344CB8AC3E}">
        <p14:creationId xmlns:p14="http://schemas.microsoft.com/office/powerpoint/2010/main" val="105864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zameling van de ga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80842" y="402443"/>
            <a:ext cx="1093123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Inzameling van de gaven</a:t>
            </a:r>
          </a:p>
          <a:p>
            <a:pPr marL="0" indent="0" algn="ctr">
              <a:buNone/>
            </a:pPr>
            <a:endParaRPr lang="nl-NL" sz="8000"/>
          </a:p>
          <a:p>
            <a:pPr marL="0" indent="0" algn="ctr">
              <a:buNone/>
            </a:pPr>
            <a:endParaRPr lang="nl-NL" sz="8000"/>
          </a:p>
          <a:p>
            <a:pPr marL="0" indent="0" algn="ctr">
              <a:buNone/>
            </a:pPr>
            <a:endParaRPr lang="nl-NL" sz="8000"/>
          </a:p>
          <a:p>
            <a:pPr marL="0" indent="0" algn="ctr">
              <a:buNone/>
            </a:pPr>
            <a:r>
              <a:rPr lang="nl-NL" sz="4400"/>
              <a:t>kinderen bij de oppas </a:t>
            </a:r>
          </a:p>
          <a:p>
            <a:pPr marL="0" indent="0" algn="ctr">
              <a:buNone/>
            </a:pPr>
            <a:r>
              <a:rPr lang="nl-NL" sz="4400"/>
              <a:t>mogen worden opgehaald</a:t>
            </a:r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9F5703C6-03CC-441A-9C83-83F70A5A4B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5890" y="1782620"/>
            <a:ext cx="9347201" cy="1145310"/>
          </a:xfrm>
        </p:spPr>
        <p:txBody>
          <a:bodyPr>
            <a:normAutofit/>
          </a:bodyPr>
          <a:lstStyle>
            <a:lvl1pPr algn="l">
              <a:buNone/>
              <a:defRPr sz="4800"/>
            </a:lvl1pPr>
          </a:lstStyle>
          <a:p>
            <a:pPr lvl="0"/>
            <a:r>
              <a:rPr lang="nl-NL"/>
              <a:t>1. 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0440D9EC-30AE-4148-9352-792C0CC28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6654" y="2974110"/>
            <a:ext cx="9347201" cy="1145310"/>
          </a:xfrm>
        </p:spPr>
        <p:txBody>
          <a:bodyPr>
            <a:normAutofit/>
          </a:bodyPr>
          <a:lstStyle>
            <a:lvl1pPr algn="l">
              <a:buNone/>
              <a:defRPr sz="4800"/>
            </a:lvl1pPr>
          </a:lstStyle>
          <a:p>
            <a:pPr lvl="0"/>
            <a:r>
              <a:rPr lang="nl-NL"/>
              <a:t>2.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48D7DB5-DBC0-4E9B-91B0-5F90226C39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5890" y="4119414"/>
            <a:ext cx="9347201" cy="914404"/>
          </a:xfrm>
        </p:spPr>
        <p:txBody>
          <a:bodyPr>
            <a:normAutofit/>
          </a:bodyPr>
          <a:lstStyle>
            <a:lvl1pPr algn="l">
              <a:buNone/>
              <a:defRPr sz="4800"/>
            </a:lvl1pPr>
          </a:lstStyle>
          <a:p>
            <a:pPr lvl="0"/>
            <a:r>
              <a:rPr lang="nl-NL"/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4960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l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/>
              <a:t>Slotlied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870857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1209968" y="4071209"/>
            <a:ext cx="1093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u="none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18622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gzending en ze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Wegzending en zegen</a:t>
            </a:r>
            <a:endParaRPr lang="nl-NL" sz="4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238715-3835-4A64-AC5C-D25B7988D28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50"/>
          <a:stretch/>
        </p:blipFill>
        <p:spPr bwMode="auto">
          <a:xfrm>
            <a:off x="2641599" y="3429000"/>
            <a:ext cx="8109527" cy="364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73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 koffie th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U bent welkom voor een </a:t>
            </a:r>
          </a:p>
          <a:p>
            <a:pPr marL="0" indent="0" algn="ctr">
              <a:buNone/>
            </a:pPr>
            <a:r>
              <a:rPr lang="nl-NL" sz="6000"/>
              <a:t>kopje koffie of thee </a:t>
            </a:r>
          </a:p>
          <a:p>
            <a:pPr marL="0" indent="0" algn="ctr">
              <a:buNone/>
            </a:pPr>
            <a:r>
              <a:rPr lang="nl-NL" sz="6000"/>
              <a:t>in de hal van de kerk</a:t>
            </a:r>
          </a:p>
          <a:p>
            <a:pPr marL="0" indent="0" algn="ctr">
              <a:buNone/>
            </a:pPr>
            <a:r>
              <a:rPr lang="nl-NL" sz="4400"/>
              <a:t>(door de deur rechtsvoor)</a:t>
            </a:r>
          </a:p>
        </p:txBody>
      </p:sp>
    </p:spTree>
    <p:extLst>
      <p:ext uri="{BB962C8B-B14F-4D97-AF65-F5344CB8AC3E}">
        <p14:creationId xmlns:p14="http://schemas.microsoft.com/office/powerpoint/2010/main" val="42399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8">
            <a:extLst>
              <a:ext uri="{FF2B5EF4-FFF2-40B4-BE49-F238E27FC236}">
                <a16:creationId xmlns:a16="http://schemas.microsoft.com/office/drawing/2014/main" id="{588CBB2C-CFFE-4685-BACB-FD7851E9A4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0947" y="190500"/>
            <a:ext cx="10593615" cy="1066800"/>
          </a:xfrm>
        </p:spPr>
        <p:txBody>
          <a:bodyPr>
            <a:normAutofit/>
          </a:bodyPr>
          <a:lstStyle>
            <a:lvl1pPr marL="0" indent="0" algn="ctr">
              <a:buNone/>
              <a:defRPr sz="6000" u="none" baseline="0"/>
            </a:lvl1pPr>
          </a:lstStyle>
          <a:p>
            <a:pPr lvl="0"/>
            <a:r>
              <a:rPr lang="nl-NL" u="sng"/>
              <a:t>&lt;Zondag 1 januari&gt;</a:t>
            </a:r>
            <a:endParaRPr lang="nl-NL"/>
          </a:p>
        </p:txBody>
      </p:sp>
      <p:pic>
        <p:nvPicPr>
          <p:cNvPr id="7" name="Afbeelding 6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29CE204E-36AB-4E0A-844B-9B6DDC923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19" y="2350049"/>
            <a:ext cx="8476962" cy="2851645"/>
          </a:xfrm>
          <a:prstGeom prst="rect">
            <a:avLst/>
          </a:prstGeom>
        </p:spPr>
      </p:pic>
      <p:sp>
        <p:nvSpPr>
          <p:cNvPr id="8" name="Tijdelijke aanduiding voor tekst 8">
            <a:extLst>
              <a:ext uri="{FF2B5EF4-FFF2-40B4-BE49-F238E27FC236}">
                <a16:creationId xmlns:a16="http://schemas.microsoft.com/office/drawing/2014/main" id="{955040C8-48FD-43A6-97E1-710BB56B3E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7094" y="5764658"/>
            <a:ext cx="10593615" cy="1066800"/>
          </a:xfrm>
        </p:spPr>
        <p:txBody>
          <a:bodyPr>
            <a:normAutofit/>
          </a:bodyPr>
          <a:lstStyle>
            <a:lvl1pPr marL="0" indent="0" algn="ctr">
              <a:buNone/>
              <a:defRPr sz="4800" b="0" i="0" u="none" baseline="0"/>
            </a:lvl1pPr>
          </a:lstStyle>
          <a:p>
            <a:pPr lvl="0"/>
            <a:r>
              <a:rPr lang="nl-NL" u="none"/>
              <a:t>&lt;titel bijzondere dienst&gt;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3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ochtsl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 err="1"/>
              <a:t>Intochtslied</a:t>
            </a:r>
            <a:endParaRPr lang="nl-NL" sz="6000" u="sng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870857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1209968" y="4071209"/>
            <a:ext cx="1093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u="none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1212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z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/>
              <a:t>Voorzang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</p:spTree>
    <p:extLst>
      <p:ext uri="{BB962C8B-B14F-4D97-AF65-F5344CB8AC3E}">
        <p14:creationId xmlns:p14="http://schemas.microsoft.com/office/powerpoint/2010/main" val="412078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ochtsl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 err="1"/>
              <a:t>Intochtslied</a:t>
            </a:r>
            <a:endParaRPr lang="nl-NL" sz="6000" u="sng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870857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1209968" y="4071209"/>
            <a:ext cx="1093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u="none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29556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/>
              <a:t>Zingen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</p:spTree>
    <p:extLst>
      <p:ext uri="{BB962C8B-B14F-4D97-AF65-F5344CB8AC3E}">
        <p14:creationId xmlns:p14="http://schemas.microsoft.com/office/powerpoint/2010/main" val="57689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d zonder noten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468" y="0"/>
            <a:ext cx="11929532" cy="1325563"/>
          </a:xfrm>
        </p:spPr>
        <p:txBody>
          <a:bodyPr>
            <a:normAutofit/>
          </a:bodyPr>
          <a:lstStyle>
            <a:lvl1pPr>
              <a:defRPr sz="6000"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0"/>
          </p:nvPr>
        </p:nvSpPr>
        <p:spPr>
          <a:xfrm>
            <a:off x="135467" y="1430868"/>
            <a:ext cx="11929533" cy="5257800"/>
          </a:xfrm>
        </p:spPr>
        <p:txBody>
          <a:bodyPr>
            <a:normAutofit/>
          </a:bodyPr>
          <a:lstStyle>
            <a:lvl1pPr marL="0" indent="0">
              <a:buNone/>
              <a:defRPr sz="6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0670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d zonder notenbalk vervol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5467" y="1430868"/>
            <a:ext cx="11929533" cy="5257800"/>
          </a:xfrm>
        </p:spPr>
        <p:txBody>
          <a:bodyPr>
            <a:normAutofit/>
          </a:bodyPr>
          <a:lstStyle>
            <a:lvl1pPr marL="0" indent="0">
              <a:buNone/>
              <a:defRPr sz="6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4277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 van dien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89413" y="1430868"/>
            <a:ext cx="10675587" cy="5257800"/>
          </a:xfrm>
        </p:spPr>
        <p:txBody>
          <a:bodyPr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3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d met notenbalk 4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 noChangeAspect="1"/>
          </p:cNvSpPr>
          <p:nvPr>
            <p:ph type="pic" sz="quarter" idx="10"/>
          </p:nvPr>
        </p:nvSpPr>
        <p:spPr>
          <a:xfrm>
            <a:off x="0" y="-1080000"/>
            <a:ext cx="12193200" cy="9144000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6292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d met notenbalk 5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 noChangeAspect="1"/>
          </p:cNvSpPr>
          <p:nvPr>
            <p:ph type="pic" sz="quarter" idx="10"/>
          </p:nvPr>
        </p:nvSpPr>
        <p:spPr>
          <a:xfrm>
            <a:off x="453600" y="-792000"/>
            <a:ext cx="10215405" cy="7660800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799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69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del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89413" y="143933"/>
            <a:ext cx="10675587" cy="65447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/>
              <a:t>Zingen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</p:spTree>
    <p:extLst>
      <p:ext uri="{BB962C8B-B14F-4D97-AF65-F5344CB8AC3E}">
        <p14:creationId xmlns:p14="http://schemas.microsoft.com/office/powerpoint/2010/main" val="7827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riftlez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 u="sng"/>
              <a:t>Schriftlezing</a:t>
            </a:r>
            <a:endParaRPr lang="nl-NL" sz="600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6000" baseline="0"/>
            </a:lvl1pPr>
          </a:lstStyle>
          <a:p>
            <a:pPr lvl="0"/>
            <a:r>
              <a:rPr lang="nl-NL"/>
              <a:t>&lt;1 Genesis 1 : 1-2&gt;</a:t>
            </a:r>
          </a:p>
        </p:txBody>
      </p:sp>
    </p:spTree>
    <p:extLst>
      <p:ext uri="{BB962C8B-B14F-4D97-AF65-F5344CB8AC3E}">
        <p14:creationId xmlns:p14="http://schemas.microsoft.com/office/powerpoint/2010/main" val="5164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riftlezin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761" y="143933"/>
            <a:ext cx="11953240" cy="6544735"/>
          </a:xfrm>
        </p:spPr>
        <p:txBody>
          <a:bodyPr anchor="t">
            <a:normAutofit/>
          </a:bodyPr>
          <a:lstStyle>
            <a:lvl1pPr marL="0" indent="0" algn="l">
              <a:buNone/>
              <a:defRPr sz="6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4168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kondi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none"/>
              <a:t>Verkondiging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6000" baseline="0"/>
            </a:lvl1pPr>
          </a:lstStyle>
          <a:p>
            <a:pPr lvl="0"/>
            <a:r>
              <a:rPr lang="nl-NL"/>
              <a:t>&lt;Thema / tekst&gt;</a:t>
            </a:r>
          </a:p>
        </p:txBody>
      </p:sp>
    </p:spTree>
    <p:extLst>
      <p:ext uri="{BB962C8B-B14F-4D97-AF65-F5344CB8AC3E}">
        <p14:creationId xmlns:p14="http://schemas.microsoft.com/office/powerpoint/2010/main" val="165895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conale voorb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Diaconale voorbede</a:t>
            </a:r>
          </a:p>
        </p:txBody>
      </p:sp>
    </p:spTree>
    <p:extLst>
      <p:ext uri="{BB962C8B-B14F-4D97-AF65-F5344CB8AC3E}">
        <p14:creationId xmlns:p14="http://schemas.microsoft.com/office/powerpoint/2010/main" val="3327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orale afkondig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Pastorale afkondigingen</a:t>
            </a:r>
          </a:p>
        </p:txBody>
      </p:sp>
    </p:spTree>
    <p:extLst>
      <p:ext uri="{BB962C8B-B14F-4D97-AF65-F5344CB8AC3E}">
        <p14:creationId xmlns:p14="http://schemas.microsoft.com/office/powerpoint/2010/main" val="37255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 van overlijd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>
            <a:extLst>
              <a:ext uri="{FF2B5EF4-FFF2-40B4-BE49-F238E27FC236}">
                <a16:creationId xmlns:a16="http://schemas.microsoft.com/office/drawing/2014/main" id="{4BD25247-0C8B-4FA2-B858-C131A9853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773" y="1180731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solidFill>
                  <a:schemeClr val="bg1"/>
                </a:solidFill>
              </a:defRPr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C3CBCC6A-577E-4A2E-AEB6-FE1B3A0C45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3379" y="2121409"/>
            <a:ext cx="11348621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solidFill>
                  <a:schemeClr val="bg1"/>
                </a:solidFill>
              </a:defRPr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 dirty="0"/>
              <a:t>&lt;1 januari 1940&gt;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0ABA5E36-B4A7-4C0A-8455-DB3AFCE67A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377" y="3062087"/>
            <a:ext cx="11348621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solidFill>
                  <a:schemeClr val="bg1"/>
                </a:solidFill>
              </a:defRPr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&lt;1 januari 2019&gt;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66130E-62A5-4B0B-9BC9-D73D4B753A86}"/>
              </a:ext>
            </a:extLst>
          </p:cNvPr>
          <p:cNvSpPr txBox="1"/>
          <p:nvPr userDrawn="1"/>
        </p:nvSpPr>
        <p:spPr>
          <a:xfrm>
            <a:off x="163513" y="133165"/>
            <a:ext cx="1032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>
                <a:solidFill>
                  <a:schemeClr val="bg1"/>
                </a:solidFill>
              </a:rPr>
              <a:t>Wij gedenken: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D4E51D6-618C-46D8-80E2-4720725A22E0}"/>
              </a:ext>
            </a:extLst>
          </p:cNvPr>
          <p:cNvSpPr txBox="1"/>
          <p:nvPr userDrawn="1"/>
        </p:nvSpPr>
        <p:spPr>
          <a:xfrm>
            <a:off x="163513" y="2020148"/>
            <a:ext cx="679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6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endParaRPr lang="nl-NL" sz="600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0134BCB-6292-4E36-AD54-0A94FC37DC7F}"/>
              </a:ext>
            </a:extLst>
          </p:cNvPr>
          <p:cNvSpPr txBox="1"/>
          <p:nvPr userDrawn="1"/>
        </p:nvSpPr>
        <p:spPr>
          <a:xfrm>
            <a:off x="163512" y="2927507"/>
            <a:ext cx="679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†</a:t>
            </a:r>
            <a:endParaRPr lang="nl-NL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 van overlijden moment van stil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>
            <a:extLst>
              <a:ext uri="{FF2B5EF4-FFF2-40B4-BE49-F238E27FC236}">
                <a16:creationId xmlns:a16="http://schemas.microsoft.com/office/drawing/2014/main" id="{4BD25247-0C8B-4FA2-B858-C131A9853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773" y="1180731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solidFill>
                  <a:schemeClr val="bg1"/>
                </a:solidFill>
              </a:defRPr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66130E-62A5-4B0B-9BC9-D73D4B753A86}"/>
              </a:ext>
            </a:extLst>
          </p:cNvPr>
          <p:cNvSpPr txBox="1"/>
          <p:nvPr userDrawn="1"/>
        </p:nvSpPr>
        <p:spPr>
          <a:xfrm>
            <a:off x="163513" y="133165"/>
            <a:ext cx="1032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Wij gedenken: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DE43C1EA-DCD4-4B25-ABE7-E836E8B7CC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773" y="2153312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solidFill>
                  <a:schemeClr val="bg1"/>
                </a:solidFill>
              </a:defRPr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59A791AA-B77E-4528-BBB6-E19E55B809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773" y="3093990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solidFill>
                  <a:schemeClr val="bg1"/>
                </a:solidFill>
              </a:defRPr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D493A625-FD72-4DCC-AE05-DE5C7B278C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773" y="4034668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solidFill>
                  <a:schemeClr val="bg1"/>
                </a:solidFill>
              </a:defRPr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77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 van gebo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>
            <a:extLst>
              <a:ext uri="{FF2B5EF4-FFF2-40B4-BE49-F238E27FC236}">
                <a16:creationId xmlns:a16="http://schemas.microsoft.com/office/drawing/2014/main" id="{4BD25247-0C8B-4FA2-B858-C131A9853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513" y="1544716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>
                <a:latin typeface="Lucida Calligraphy" panose="03010101010101010101" pitchFamily="66" charset="0"/>
              </a:defRPr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C3CBCC6A-577E-4A2E-AEB6-FE1B3A0C45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513" y="2632706"/>
            <a:ext cx="11348621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&lt;1 januari&gt;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66130E-62A5-4B0B-9BC9-D73D4B753A86}"/>
              </a:ext>
            </a:extLst>
          </p:cNvPr>
          <p:cNvSpPr txBox="1"/>
          <p:nvPr userDrawn="1"/>
        </p:nvSpPr>
        <p:spPr>
          <a:xfrm>
            <a:off x="163513" y="133165"/>
            <a:ext cx="1032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/>
              <a:t>Geboren:</a:t>
            </a:r>
          </a:p>
        </p:txBody>
      </p:sp>
    </p:spTree>
    <p:extLst>
      <p:ext uri="{BB962C8B-B14F-4D97-AF65-F5344CB8AC3E}">
        <p14:creationId xmlns:p14="http://schemas.microsoft.com/office/powerpoint/2010/main" val="199315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zameling van de ga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80842" y="384859"/>
            <a:ext cx="1093123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Inzameling van de gaven</a:t>
            </a:r>
          </a:p>
          <a:p>
            <a:pPr marL="0" indent="0" algn="ctr">
              <a:buNone/>
            </a:pPr>
            <a:endParaRPr lang="nl-NL" sz="8000"/>
          </a:p>
          <a:p>
            <a:pPr marL="0" indent="0" algn="ctr">
              <a:buNone/>
            </a:pPr>
            <a:endParaRPr lang="nl-NL" sz="8000"/>
          </a:p>
          <a:p>
            <a:pPr marL="0" indent="0" algn="ctr">
              <a:buNone/>
            </a:pPr>
            <a:endParaRPr lang="nl-NL" sz="8000"/>
          </a:p>
          <a:p>
            <a:pPr marL="0" indent="0" algn="ctr">
              <a:buNone/>
            </a:pPr>
            <a:r>
              <a:rPr lang="nl-NL" sz="4400"/>
              <a:t>kinderen bij de oppas </a:t>
            </a:r>
          </a:p>
          <a:p>
            <a:pPr marL="0" indent="0" algn="ctr">
              <a:buNone/>
            </a:pPr>
            <a:r>
              <a:rPr lang="nl-NL" sz="4400"/>
              <a:t>mogen worden opgehaald</a:t>
            </a:r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9F5703C6-03CC-441A-9C83-83F70A5A4B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6654" y="1782620"/>
            <a:ext cx="9356437" cy="899034"/>
          </a:xfrm>
        </p:spPr>
        <p:txBody>
          <a:bodyPr>
            <a:normAutofit/>
          </a:bodyPr>
          <a:lstStyle>
            <a:lvl1pPr algn="l">
              <a:buNone/>
              <a:defRPr sz="4800"/>
            </a:lvl1pPr>
          </a:lstStyle>
          <a:p>
            <a:pPr lvl="0"/>
            <a:r>
              <a:rPr lang="nl-NL"/>
              <a:t>1. 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C363D4B3-DBDA-425E-9D2D-58D45D4162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6654" y="2691159"/>
            <a:ext cx="9356437" cy="899034"/>
          </a:xfrm>
        </p:spPr>
        <p:txBody>
          <a:bodyPr>
            <a:normAutofit/>
          </a:bodyPr>
          <a:lstStyle>
            <a:lvl1pPr algn="l">
              <a:buNone/>
              <a:defRPr sz="4800"/>
            </a:lvl1pPr>
          </a:lstStyle>
          <a:p>
            <a:pPr lvl="0"/>
            <a:r>
              <a:rPr lang="nl-NL"/>
              <a:t>2. 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FAE46D27-D28A-499B-A5E2-AB882495B6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6654" y="3612314"/>
            <a:ext cx="9356437" cy="899034"/>
          </a:xfrm>
        </p:spPr>
        <p:txBody>
          <a:bodyPr>
            <a:normAutofit/>
          </a:bodyPr>
          <a:lstStyle>
            <a:lvl1pPr algn="l">
              <a:buNone/>
              <a:defRPr sz="4800"/>
            </a:lvl1pPr>
          </a:lstStyle>
          <a:p>
            <a:pPr lvl="0"/>
            <a:r>
              <a:rPr lang="nl-NL"/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321587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l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/>
              <a:t>Slotlied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870857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1209968" y="4071209"/>
            <a:ext cx="1093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u="none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71345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d zonder noten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63772" y="163772"/>
            <a:ext cx="12028227" cy="6694227"/>
          </a:xfrm>
        </p:spPr>
        <p:txBody>
          <a:bodyPr>
            <a:normAutofit/>
          </a:bodyPr>
          <a:lstStyle>
            <a:lvl1pPr marL="0" indent="0" algn="l">
              <a:buNone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lvl="0"/>
            <a:r>
              <a:rPr lang="nl-NL"/>
              <a:t>Plak hier de liedtekst (zonder notenbalk)</a:t>
            </a:r>
          </a:p>
        </p:txBody>
      </p:sp>
    </p:spTree>
    <p:extLst>
      <p:ext uri="{BB962C8B-B14F-4D97-AF65-F5344CB8AC3E}">
        <p14:creationId xmlns:p14="http://schemas.microsoft.com/office/powerpoint/2010/main" val="1702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gzending en ze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Laatste woord en zegen</a:t>
            </a:r>
            <a:endParaRPr lang="nl-NL" sz="4400"/>
          </a:p>
        </p:txBody>
      </p:sp>
    </p:spTree>
    <p:extLst>
      <p:ext uri="{BB962C8B-B14F-4D97-AF65-F5344CB8AC3E}">
        <p14:creationId xmlns:p14="http://schemas.microsoft.com/office/powerpoint/2010/main" val="150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 koffie th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197620"/>
            <a:ext cx="109312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Je bent welkom</a:t>
            </a:r>
          </a:p>
          <a:p>
            <a:pPr marL="0" indent="0" algn="ctr">
              <a:buNone/>
            </a:pPr>
            <a:r>
              <a:rPr lang="nl-NL" sz="6000"/>
              <a:t>voor een kopje koffie,</a:t>
            </a:r>
          </a:p>
          <a:p>
            <a:pPr marL="0" indent="0" algn="ctr">
              <a:buNone/>
            </a:pPr>
            <a:r>
              <a:rPr lang="nl-NL" sz="6000"/>
              <a:t>thee of ranja</a:t>
            </a:r>
          </a:p>
          <a:p>
            <a:pPr marL="0" indent="0" algn="ctr">
              <a:buNone/>
            </a:pPr>
            <a:r>
              <a:rPr lang="nl-NL" sz="6000"/>
              <a:t>in de hal van de kerk</a:t>
            </a:r>
          </a:p>
          <a:p>
            <a:pPr marL="0" indent="0" algn="ctr">
              <a:buNone/>
            </a:pPr>
            <a:r>
              <a:rPr lang="nl-NL" sz="4400"/>
              <a:t>(door de deur rechtsvoor)</a:t>
            </a:r>
          </a:p>
        </p:txBody>
      </p:sp>
    </p:spTree>
    <p:extLst>
      <p:ext uri="{BB962C8B-B14F-4D97-AF65-F5344CB8AC3E}">
        <p14:creationId xmlns:p14="http://schemas.microsoft.com/office/powerpoint/2010/main" val="22046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hriftlezin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63772" y="163772"/>
            <a:ext cx="12028227" cy="6694227"/>
          </a:xfrm>
        </p:spPr>
        <p:txBody>
          <a:bodyPr>
            <a:normAutofit/>
          </a:bodyPr>
          <a:lstStyle>
            <a:lvl1pPr marL="0" indent="0" algn="l">
              <a:buNone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lvl="0"/>
            <a:r>
              <a:rPr lang="nl-NL"/>
              <a:t>Plak hier de schriftlezing</a:t>
            </a:r>
          </a:p>
        </p:txBody>
      </p:sp>
    </p:spTree>
    <p:extLst>
      <p:ext uri="{BB962C8B-B14F-4D97-AF65-F5344CB8AC3E}">
        <p14:creationId xmlns:p14="http://schemas.microsoft.com/office/powerpoint/2010/main" val="347567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ed met notenbalk 5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8390" y="4203440"/>
            <a:ext cx="9185229" cy="723900"/>
          </a:xfrm>
        </p:spPr>
        <p:txBody>
          <a:bodyPr>
            <a:normAutofit/>
          </a:bodyPr>
          <a:lstStyle>
            <a:lvl1pPr algn="ctr">
              <a:buNone/>
              <a:defRPr sz="3600" baseline="0"/>
            </a:lvl1pPr>
          </a:lstStyle>
          <a:p>
            <a:r>
              <a:rPr lang="nl-NL"/>
              <a:t>Klik op het pictogram om notenbalk in te voegen</a:t>
            </a:r>
          </a:p>
        </p:txBody>
      </p:sp>
      <p:sp>
        <p:nvSpPr>
          <p:cNvPr id="5" name="Tijdelijke aanduiding voor afbeelding 4"/>
          <p:cNvSpPr>
            <a:spLocks noGrp="1" noChangeAspect="1"/>
          </p:cNvSpPr>
          <p:nvPr>
            <p:ph type="pic" sz="quarter" idx="10"/>
          </p:nvPr>
        </p:nvSpPr>
        <p:spPr>
          <a:xfrm>
            <a:off x="453600" y="-802800"/>
            <a:ext cx="10215405" cy="7660800"/>
          </a:xfrm>
        </p:spPr>
        <p:txBody>
          <a:bodyPr/>
          <a:lstStyle>
            <a:lvl1pPr>
              <a:buNone/>
              <a:defRPr baseline="0"/>
            </a:lvl1pPr>
          </a:lstStyle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r>
              <a:rPr lang="nl-NL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07414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 onderdeel dien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 hidden="1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Wegzending en zegen</a:t>
            </a:r>
            <a:endParaRPr lang="nl-NL" sz="440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62063" y="1509258"/>
            <a:ext cx="10929937" cy="1712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Onderwerp </a:t>
            </a:r>
          </a:p>
        </p:txBody>
      </p:sp>
    </p:spTree>
    <p:extLst>
      <p:ext uri="{BB962C8B-B14F-4D97-AF65-F5344CB8AC3E}">
        <p14:creationId xmlns:p14="http://schemas.microsoft.com/office/powerpoint/2010/main" val="268544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47" y="190500"/>
            <a:ext cx="10593615" cy="1066800"/>
          </a:xfrm>
        </p:spPr>
        <p:txBody>
          <a:bodyPr/>
          <a:lstStyle>
            <a:lvl1pPr>
              <a:defRPr u="sng" baseline="0"/>
            </a:lvl1pPr>
          </a:lstStyle>
          <a:p>
            <a:pPr lvl="0"/>
            <a:r>
              <a:rPr lang="nl-NL" u="sng"/>
              <a:t>&lt;Zondag 1 januari&gt;</a:t>
            </a:r>
            <a:endParaRPr lang="nl-NL"/>
          </a:p>
        </p:txBody>
      </p:sp>
      <p:pic>
        <p:nvPicPr>
          <p:cNvPr id="5" name="Afbeelding 4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43F6F671-AD8F-49B7-815B-790FFEEAA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19" y="2350049"/>
            <a:ext cx="8476962" cy="2851645"/>
          </a:xfrm>
          <a:prstGeom prst="rect">
            <a:avLst/>
          </a:prstGeom>
        </p:spPr>
      </p:pic>
      <p:sp>
        <p:nvSpPr>
          <p:cNvPr id="4" name="Tijdelijke aanduiding voor tekst 8">
            <a:extLst>
              <a:ext uri="{FF2B5EF4-FFF2-40B4-BE49-F238E27FC236}">
                <a16:creationId xmlns:a16="http://schemas.microsoft.com/office/drawing/2014/main" id="{2FFC7859-C26B-441A-92F6-D8C2168A32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7094" y="5764658"/>
            <a:ext cx="10593615" cy="1066800"/>
          </a:xfrm>
        </p:spPr>
        <p:txBody>
          <a:bodyPr>
            <a:normAutofit/>
          </a:bodyPr>
          <a:lstStyle>
            <a:lvl1pPr>
              <a:defRPr sz="4800" b="0" i="0" u="none" baseline="0"/>
            </a:lvl1pPr>
          </a:lstStyle>
          <a:p>
            <a:pPr lvl="0"/>
            <a:r>
              <a:rPr lang="nl-NL" u="none"/>
              <a:t>&lt;titel bijzondere dienst&gt;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8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z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/>
              <a:t>Voorzang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</p:spTree>
    <p:extLst>
      <p:ext uri="{BB962C8B-B14F-4D97-AF65-F5344CB8AC3E}">
        <p14:creationId xmlns:p14="http://schemas.microsoft.com/office/powerpoint/2010/main" val="15913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ochtsl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 err="1"/>
              <a:t>Intochtslied</a:t>
            </a:r>
            <a:endParaRPr lang="nl-NL" sz="6000" u="sng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870857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1209968" y="4071209"/>
            <a:ext cx="1093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u="none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11107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/>
              <a:t>Zingen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</p:spTree>
    <p:extLst>
      <p:ext uri="{BB962C8B-B14F-4D97-AF65-F5344CB8AC3E}">
        <p14:creationId xmlns:p14="http://schemas.microsoft.com/office/powerpoint/2010/main" val="11526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d zonder noten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63772" y="163772"/>
            <a:ext cx="12028227" cy="6694227"/>
          </a:xfrm>
        </p:spPr>
        <p:txBody>
          <a:bodyPr>
            <a:normAutofit/>
          </a:bodyPr>
          <a:lstStyle>
            <a:lvl1pPr marL="0" indent="0" algn="l">
              <a:buNone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lvl="0"/>
            <a:r>
              <a:rPr lang="nl-NL"/>
              <a:t>Plak hier de liedtekst (zonder notenbalk)</a:t>
            </a:r>
          </a:p>
        </p:txBody>
      </p:sp>
    </p:spTree>
    <p:extLst>
      <p:ext uri="{BB962C8B-B14F-4D97-AF65-F5344CB8AC3E}">
        <p14:creationId xmlns:p14="http://schemas.microsoft.com/office/powerpoint/2010/main" val="35995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d met notenbalk 4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8390" y="4203440"/>
            <a:ext cx="9185229" cy="723900"/>
          </a:xfrm>
        </p:spPr>
        <p:txBody>
          <a:bodyPr>
            <a:normAutofit/>
          </a:bodyPr>
          <a:lstStyle>
            <a:lvl1pPr algn="ctr">
              <a:buNone/>
              <a:defRPr sz="3600" baseline="0"/>
            </a:lvl1pPr>
          </a:lstStyle>
          <a:p>
            <a:r>
              <a:rPr lang="nl-NL"/>
              <a:t>Klik op het pictogram om notenbalk in te voegen</a:t>
            </a:r>
          </a:p>
        </p:txBody>
      </p:sp>
      <p:sp>
        <p:nvSpPr>
          <p:cNvPr id="5" name="Tijdelijke aanduiding voor afbeelding 4"/>
          <p:cNvSpPr>
            <a:spLocks noGrp="1" noChangeAspect="1"/>
          </p:cNvSpPr>
          <p:nvPr>
            <p:ph type="pic" sz="quarter" idx="10"/>
          </p:nvPr>
        </p:nvSpPr>
        <p:spPr>
          <a:xfrm>
            <a:off x="0" y="-1080000"/>
            <a:ext cx="12193200" cy="9144000"/>
          </a:xfrm>
        </p:spPr>
        <p:txBody>
          <a:bodyPr/>
          <a:lstStyle>
            <a:lvl1pPr>
              <a:buNone/>
              <a:defRPr baseline="0"/>
            </a:lvl1pPr>
          </a:lstStyle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r>
              <a:rPr lang="nl-NL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209479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d met notenbalk 4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8390" y="4203440"/>
            <a:ext cx="9185229" cy="723900"/>
          </a:xfrm>
        </p:spPr>
        <p:txBody>
          <a:bodyPr>
            <a:normAutofit/>
          </a:bodyPr>
          <a:lstStyle>
            <a:lvl1pPr algn="ctr">
              <a:buNone/>
              <a:defRPr sz="3600" baseline="0"/>
            </a:lvl1pPr>
          </a:lstStyle>
          <a:p>
            <a:r>
              <a:rPr lang="nl-NL"/>
              <a:t>Klik op het pictogram om notenbalk in te voegen</a:t>
            </a:r>
          </a:p>
        </p:txBody>
      </p:sp>
      <p:sp>
        <p:nvSpPr>
          <p:cNvPr id="5" name="Tijdelijke aanduiding voor afbeelding 4"/>
          <p:cNvSpPr>
            <a:spLocks noGrp="1" noChangeAspect="1"/>
          </p:cNvSpPr>
          <p:nvPr>
            <p:ph type="pic" sz="quarter" idx="10"/>
          </p:nvPr>
        </p:nvSpPr>
        <p:spPr>
          <a:xfrm>
            <a:off x="0" y="-1080000"/>
            <a:ext cx="12193200" cy="9144000"/>
          </a:xfrm>
        </p:spPr>
        <p:txBody>
          <a:bodyPr/>
          <a:lstStyle>
            <a:lvl1pPr>
              <a:buNone/>
              <a:defRPr baseline="0"/>
            </a:lvl1pPr>
          </a:lstStyle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r>
              <a:rPr lang="nl-NL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15695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d met notenbalk 5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8390" y="4203440"/>
            <a:ext cx="9185229" cy="723900"/>
          </a:xfrm>
        </p:spPr>
        <p:txBody>
          <a:bodyPr>
            <a:normAutofit/>
          </a:bodyPr>
          <a:lstStyle>
            <a:lvl1pPr algn="ctr">
              <a:buNone/>
              <a:defRPr sz="3600" baseline="0"/>
            </a:lvl1pPr>
          </a:lstStyle>
          <a:p>
            <a:r>
              <a:rPr lang="nl-NL"/>
              <a:t>Klik op het pictogram om notenbalk in te voegen</a:t>
            </a:r>
          </a:p>
        </p:txBody>
      </p:sp>
      <p:sp>
        <p:nvSpPr>
          <p:cNvPr id="5" name="Tijdelijke aanduiding voor afbeelding 4"/>
          <p:cNvSpPr>
            <a:spLocks noGrp="1" noChangeAspect="1"/>
          </p:cNvSpPr>
          <p:nvPr>
            <p:ph type="pic" sz="quarter" idx="10"/>
          </p:nvPr>
        </p:nvSpPr>
        <p:spPr>
          <a:xfrm>
            <a:off x="453600" y="-802800"/>
            <a:ext cx="10215405" cy="7660800"/>
          </a:xfrm>
        </p:spPr>
        <p:txBody>
          <a:bodyPr/>
          <a:lstStyle>
            <a:lvl1pPr>
              <a:buNone/>
              <a:defRPr baseline="0"/>
            </a:lvl1pPr>
          </a:lstStyle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r>
              <a:rPr lang="nl-NL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417304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1385455" y="1413163"/>
            <a:ext cx="108065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Welkom</a:t>
            </a:r>
          </a:p>
          <a:p>
            <a:pPr marL="0" indent="0" algn="ctr">
              <a:buNone/>
            </a:pPr>
            <a:endParaRPr lang="nl-NL" sz="6000"/>
          </a:p>
          <a:p>
            <a:pPr marL="0" indent="0" algn="ctr">
              <a:buNone/>
            </a:pPr>
            <a:r>
              <a:rPr lang="nl-NL" sz="6000"/>
              <a:t>Mededelingen door de </a:t>
            </a:r>
          </a:p>
          <a:p>
            <a:pPr marL="0" indent="0" algn="ctr">
              <a:buNone/>
            </a:pPr>
            <a:r>
              <a:rPr lang="nl-NL" sz="6000"/>
              <a:t>ouderling van dienst</a:t>
            </a:r>
          </a:p>
        </p:txBody>
      </p:sp>
    </p:spTree>
    <p:extLst>
      <p:ext uri="{BB962C8B-B14F-4D97-AF65-F5344CB8AC3E}">
        <p14:creationId xmlns:p14="http://schemas.microsoft.com/office/powerpoint/2010/main" val="130646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onderdeel dien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 hidden="1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Wegzending en zegen</a:t>
            </a:r>
            <a:endParaRPr lang="nl-NL" sz="440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62063" y="1509258"/>
            <a:ext cx="10929937" cy="1712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Onderwerp </a:t>
            </a:r>
          </a:p>
        </p:txBody>
      </p:sp>
    </p:spTree>
    <p:extLst>
      <p:ext uri="{BB962C8B-B14F-4D97-AF65-F5344CB8AC3E}">
        <p14:creationId xmlns:p14="http://schemas.microsoft.com/office/powerpoint/2010/main" val="38572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l gebed, votum en gro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Stil gebed</a:t>
            </a:r>
          </a:p>
          <a:p>
            <a:pPr marL="0" indent="0" algn="ctr">
              <a:buNone/>
            </a:pPr>
            <a:r>
              <a:rPr lang="nl-NL" sz="6000"/>
              <a:t>Votum en groet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56ADC32-CC03-646E-3A6C-1642CB310A85}"/>
              </a:ext>
            </a:extLst>
          </p:cNvPr>
          <p:cNvSpPr txBox="1"/>
          <p:nvPr userDrawn="1"/>
        </p:nvSpPr>
        <p:spPr>
          <a:xfrm>
            <a:off x="1280842" y="3429000"/>
            <a:ext cx="10911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u="none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409072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l gebed, votum en groet, klein gl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327657"/>
            <a:ext cx="109312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Stil gebed</a:t>
            </a:r>
            <a:br>
              <a:rPr lang="nl-NL" sz="6000"/>
            </a:br>
            <a:endParaRPr lang="nl-NL" sz="1500"/>
          </a:p>
          <a:p>
            <a:pPr marL="0" indent="0" algn="ctr">
              <a:buNone/>
            </a:pPr>
            <a:r>
              <a:rPr lang="nl-NL" sz="6000"/>
              <a:t>Votum en groet</a:t>
            </a:r>
            <a:br>
              <a:rPr lang="nl-NL" sz="6000"/>
            </a:br>
            <a:endParaRPr lang="nl-NL" sz="1500"/>
          </a:p>
          <a:p>
            <a:pPr marL="0" indent="0" algn="ctr">
              <a:buNone/>
            </a:pPr>
            <a:r>
              <a:rPr lang="nl-NL" sz="6000"/>
              <a:t>Klein Gloria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1413612" y="4760902"/>
            <a:ext cx="1093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u="none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24429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l gebed, bemoediging en groet, klein gl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327657"/>
            <a:ext cx="109312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Stil gebed</a:t>
            </a:r>
            <a:br>
              <a:rPr lang="nl-NL" sz="6000"/>
            </a:br>
            <a:endParaRPr lang="nl-NL" sz="1500"/>
          </a:p>
          <a:p>
            <a:pPr marL="0" indent="0" algn="ctr">
              <a:buNone/>
            </a:pPr>
            <a:r>
              <a:rPr lang="nl-NL" sz="6000"/>
              <a:t>Bemoediging en groet</a:t>
            </a:r>
            <a:br>
              <a:rPr lang="nl-NL" sz="6000"/>
            </a:br>
            <a:endParaRPr lang="nl-NL" sz="1500"/>
          </a:p>
          <a:p>
            <a:pPr marL="0" indent="0" algn="ctr">
              <a:buNone/>
            </a:pPr>
            <a:r>
              <a:rPr lang="nl-NL" sz="6000"/>
              <a:t>Klein Gloria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1413612" y="4760902"/>
            <a:ext cx="1093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u="none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386128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l gebed, bemoediging en gro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327657"/>
            <a:ext cx="109312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Stil gebed</a:t>
            </a:r>
            <a:br>
              <a:rPr lang="nl-NL" sz="6000"/>
            </a:br>
            <a:endParaRPr lang="nl-NL" sz="1500"/>
          </a:p>
          <a:p>
            <a:pPr marL="0" indent="0" algn="ctr">
              <a:buNone/>
            </a:pPr>
            <a:r>
              <a:rPr lang="nl-NL" sz="6000"/>
              <a:t>Bemoediging en groet</a:t>
            </a:r>
            <a:br>
              <a:rPr lang="nl-NL" sz="6000"/>
            </a:br>
            <a:endParaRPr lang="nl-NL" sz="1500"/>
          </a:p>
        </p:txBody>
      </p:sp>
      <p:sp>
        <p:nvSpPr>
          <p:cNvPr id="6" name="Tekstvak 5"/>
          <p:cNvSpPr txBox="1"/>
          <p:nvPr userDrawn="1"/>
        </p:nvSpPr>
        <p:spPr>
          <a:xfrm>
            <a:off x="1260764" y="3728314"/>
            <a:ext cx="1093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u="none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76299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 gl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0000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9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bed om een goede dien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Gebed om een goede dienst</a:t>
            </a:r>
          </a:p>
        </p:txBody>
      </p:sp>
    </p:spTree>
    <p:extLst>
      <p:ext uri="{BB962C8B-B14F-4D97-AF65-F5344CB8AC3E}">
        <p14:creationId xmlns:p14="http://schemas.microsoft.com/office/powerpoint/2010/main" val="343202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d met notenbalk 5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8390" y="4203440"/>
            <a:ext cx="9185229" cy="723900"/>
          </a:xfrm>
        </p:spPr>
        <p:txBody>
          <a:bodyPr>
            <a:normAutofit/>
          </a:bodyPr>
          <a:lstStyle>
            <a:lvl1pPr algn="ctr">
              <a:buNone/>
              <a:defRPr sz="3600" baseline="0"/>
            </a:lvl1pPr>
          </a:lstStyle>
          <a:p>
            <a:r>
              <a:rPr lang="nl-NL"/>
              <a:t>Klik op het pictogram om notenbalk in te voegen</a:t>
            </a:r>
          </a:p>
        </p:txBody>
      </p:sp>
      <p:sp>
        <p:nvSpPr>
          <p:cNvPr id="5" name="Tijdelijke aanduiding voor afbeelding 4"/>
          <p:cNvSpPr>
            <a:spLocks noGrp="1" noChangeAspect="1"/>
          </p:cNvSpPr>
          <p:nvPr>
            <p:ph type="pic" sz="quarter" idx="10"/>
          </p:nvPr>
        </p:nvSpPr>
        <p:spPr>
          <a:xfrm>
            <a:off x="453600" y="-802800"/>
            <a:ext cx="10215405" cy="7660800"/>
          </a:xfrm>
        </p:spPr>
        <p:txBody>
          <a:bodyPr/>
          <a:lstStyle>
            <a:lvl1pPr>
              <a:buNone/>
              <a:defRPr baseline="0"/>
            </a:lvl1pPr>
          </a:lstStyle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r>
              <a:rPr lang="nl-NL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15964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wet van G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De wet van God</a:t>
            </a:r>
          </a:p>
        </p:txBody>
      </p:sp>
    </p:spTree>
    <p:extLst>
      <p:ext uri="{BB962C8B-B14F-4D97-AF65-F5344CB8AC3E}">
        <p14:creationId xmlns:p14="http://schemas.microsoft.com/office/powerpoint/2010/main" val="5817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en ten l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Woorden</a:t>
            </a:r>
            <a:r>
              <a:rPr lang="nl-NL" sz="6000" baseline="0"/>
              <a:t> ten leven</a:t>
            </a:r>
            <a:endParaRPr lang="nl-NL" sz="6000"/>
          </a:p>
        </p:txBody>
      </p:sp>
    </p:spTree>
    <p:extLst>
      <p:ext uri="{BB962C8B-B14F-4D97-AF65-F5344CB8AC3E}">
        <p14:creationId xmlns:p14="http://schemas.microsoft.com/office/powerpoint/2010/main" val="306800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ndermo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Kindermoment</a:t>
            </a:r>
          </a:p>
          <a:p>
            <a:pPr marL="0" indent="0" algn="ctr">
              <a:buNone/>
            </a:pPr>
            <a:endParaRPr lang="nl-NL" sz="6000"/>
          </a:p>
          <a:p>
            <a:pPr marL="0" indent="0" algn="ctr">
              <a:buNone/>
            </a:pPr>
            <a:r>
              <a:rPr lang="nl-NL" sz="4400"/>
              <a:t>Hierna gaan de kinderen </a:t>
            </a:r>
          </a:p>
          <a:p>
            <a:pPr marL="0" indent="0" algn="ctr">
              <a:buNone/>
            </a:pPr>
            <a:r>
              <a:rPr lang="nl-NL" sz="4400"/>
              <a:t>naar de kinderkerk</a:t>
            </a:r>
          </a:p>
        </p:txBody>
      </p:sp>
    </p:spTree>
    <p:extLst>
      <p:ext uri="{BB962C8B-B14F-4D97-AF65-F5344CB8AC3E}">
        <p14:creationId xmlns:p14="http://schemas.microsoft.com/office/powerpoint/2010/main" val="107606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bed om de opening van het Wo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2915392" y="1436915"/>
            <a:ext cx="7607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Gebed</a:t>
            </a:r>
            <a:r>
              <a:rPr lang="nl-NL" sz="6000" baseline="0"/>
              <a:t> om de opening van het Woord</a:t>
            </a:r>
            <a:endParaRPr lang="nl-NL" sz="6000"/>
          </a:p>
        </p:txBody>
      </p:sp>
    </p:spTree>
    <p:extLst>
      <p:ext uri="{BB962C8B-B14F-4D97-AF65-F5344CB8AC3E}">
        <p14:creationId xmlns:p14="http://schemas.microsoft.com/office/powerpoint/2010/main" val="25344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riftlez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 u="sng"/>
              <a:t>Schriftlezing</a:t>
            </a:r>
            <a:endParaRPr lang="nl-NL" sz="600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6000" baseline="0"/>
            </a:lvl1pPr>
          </a:lstStyle>
          <a:p>
            <a:pPr lvl="0"/>
            <a:r>
              <a:rPr lang="nl-NL"/>
              <a:t>&lt;1 Genesis 1 : 1-2&gt;</a:t>
            </a:r>
          </a:p>
        </p:txBody>
      </p:sp>
    </p:spTree>
    <p:extLst>
      <p:ext uri="{BB962C8B-B14F-4D97-AF65-F5344CB8AC3E}">
        <p14:creationId xmlns:p14="http://schemas.microsoft.com/office/powerpoint/2010/main" val="143505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riftlezin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63772" y="163772"/>
            <a:ext cx="12028227" cy="6694227"/>
          </a:xfrm>
        </p:spPr>
        <p:txBody>
          <a:bodyPr>
            <a:normAutofit/>
          </a:bodyPr>
          <a:lstStyle>
            <a:lvl1pPr marL="0" indent="0" algn="l">
              <a:buNone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lvl="0"/>
            <a:r>
              <a:rPr lang="nl-NL"/>
              <a:t>Plak hier de schriftlezing</a:t>
            </a:r>
          </a:p>
        </p:txBody>
      </p:sp>
    </p:spTree>
    <p:extLst>
      <p:ext uri="{BB962C8B-B14F-4D97-AF65-F5344CB8AC3E}">
        <p14:creationId xmlns:p14="http://schemas.microsoft.com/office/powerpoint/2010/main" val="242563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kondi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none"/>
              <a:t>Verkondiging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3047999"/>
          </a:xfrm>
        </p:spPr>
        <p:txBody>
          <a:bodyPr>
            <a:normAutofit/>
          </a:bodyPr>
          <a:lstStyle>
            <a:lvl1pPr algn="ctr">
              <a:buNone/>
              <a:defRPr sz="4800" baseline="0"/>
            </a:lvl1pPr>
          </a:lstStyle>
          <a:p>
            <a:pPr lvl="0"/>
            <a:r>
              <a:rPr lang="nl-NL"/>
              <a:t>&lt;Thema / tekst&gt;</a:t>
            </a:r>
          </a:p>
        </p:txBody>
      </p:sp>
    </p:spTree>
    <p:extLst>
      <p:ext uri="{BB962C8B-B14F-4D97-AF65-F5344CB8AC3E}">
        <p14:creationId xmlns:p14="http://schemas.microsoft.com/office/powerpoint/2010/main" val="3219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nderen terug uit kinderk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De kinderen komen terug </a:t>
            </a:r>
          </a:p>
          <a:p>
            <a:pPr marL="0" indent="0" algn="ctr">
              <a:buNone/>
            </a:pPr>
            <a:r>
              <a:rPr lang="nl-NL" sz="6000"/>
              <a:t>uit de kinderkerk</a:t>
            </a:r>
          </a:p>
        </p:txBody>
      </p:sp>
    </p:spTree>
    <p:extLst>
      <p:ext uri="{BB962C8B-B14F-4D97-AF65-F5344CB8AC3E}">
        <p14:creationId xmlns:p14="http://schemas.microsoft.com/office/powerpoint/2010/main" val="33861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conale voorb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Diaconale voorbede</a:t>
            </a:r>
          </a:p>
        </p:txBody>
      </p:sp>
    </p:spTree>
    <p:extLst>
      <p:ext uri="{BB962C8B-B14F-4D97-AF65-F5344CB8AC3E}">
        <p14:creationId xmlns:p14="http://schemas.microsoft.com/office/powerpoint/2010/main" val="6317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orale afkondig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/>
              <a:t>Pastorale afkondigingen</a:t>
            </a:r>
          </a:p>
        </p:txBody>
      </p:sp>
    </p:spTree>
    <p:extLst>
      <p:ext uri="{BB962C8B-B14F-4D97-AF65-F5344CB8AC3E}">
        <p14:creationId xmlns:p14="http://schemas.microsoft.com/office/powerpoint/2010/main" val="26466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1385455" y="1413163"/>
            <a:ext cx="108065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Welkom</a:t>
            </a:r>
          </a:p>
          <a:p>
            <a:pPr marL="0" indent="0" algn="ctr">
              <a:buNone/>
            </a:pPr>
            <a:endParaRPr lang="nl-NL" sz="6000"/>
          </a:p>
          <a:p>
            <a:pPr marL="0" indent="0" algn="ctr">
              <a:buNone/>
            </a:pPr>
            <a:r>
              <a:rPr lang="nl-NL" sz="6000"/>
              <a:t>Mededelingen door de </a:t>
            </a:r>
          </a:p>
          <a:p>
            <a:pPr marL="0" indent="0" algn="ctr">
              <a:buNone/>
            </a:pPr>
            <a:r>
              <a:rPr lang="nl-NL" sz="6000"/>
              <a:t>ouderling van dienst</a:t>
            </a:r>
          </a:p>
        </p:txBody>
      </p:sp>
    </p:spTree>
    <p:extLst>
      <p:ext uri="{BB962C8B-B14F-4D97-AF65-F5344CB8AC3E}">
        <p14:creationId xmlns:p14="http://schemas.microsoft.com/office/powerpoint/2010/main" val="276806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 van overlij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>
            <a:extLst>
              <a:ext uri="{FF2B5EF4-FFF2-40B4-BE49-F238E27FC236}">
                <a16:creationId xmlns:a16="http://schemas.microsoft.com/office/drawing/2014/main" id="{4BD25247-0C8B-4FA2-B858-C131A9853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773" y="1180731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C3CBCC6A-577E-4A2E-AEB6-FE1B3A0C45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3379" y="2121409"/>
            <a:ext cx="11348621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&lt;1 januari 1940&gt;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0ABA5E36-B4A7-4C0A-8455-DB3AFCE67A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377" y="3062087"/>
            <a:ext cx="11348621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nl-NL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&lt;1 januari 2019&gt;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66130E-62A5-4B0B-9BC9-D73D4B753A86}"/>
              </a:ext>
            </a:extLst>
          </p:cNvPr>
          <p:cNvSpPr txBox="1"/>
          <p:nvPr userDrawn="1"/>
        </p:nvSpPr>
        <p:spPr>
          <a:xfrm>
            <a:off x="163513" y="133165"/>
            <a:ext cx="1032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/>
              <a:t>Wij gedenken: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D4E51D6-618C-46D8-80E2-4720725A22E0}"/>
              </a:ext>
            </a:extLst>
          </p:cNvPr>
          <p:cNvSpPr txBox="1"/>
          <p:nvPr userDrawn="1"/>
        </p:nvSpPr>
        <p:spPr>
          <a:xfrm>
            <a:off x="163513" y="2020148"/>
            <a:ext cx="679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endParaRPr lang="nl-NL" sz="600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0134BCB-6292-4E36-AD54-0A94FC37DC7F}"/>
              </a:ext>
            </a:extLst>
          </p:cNvPr>
          <p:cNvSpPr txBox="1"/>
          <p:nvPr userDrawn="1"/>
        </p:nvSpPr>
        <p:spPr>
          <a:xfrm>
            <a:off x="163512" y="2927507"/>
            <a:ext cx="679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†</a:t>
            </a:r>
            <a:endParaRPr lang="nl-NL" sz="6000"/>
          </a:p>
        </p:txBody>
      </p:sp>
    </p:spTree>
    <p:extLst>
      <p:ext uri="{BB962C8B-B14F-4D97-AF65-F5344CB8AC3E}">
        <p14:creationId xmlns:p14="http://schemas.microsoft.com/office/powerpoint/2010/main" val="25128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 van overlijden moment van sti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>
            <a:extLst>
              <a:ext uri="{FF2B5EF4-FFF2-40B4-BE49-F238E27FC236}">
                <a16:creationId xmlns:a16="http://schemas.microsoft.com/office/drawing/2014/main" id="{4BD25247-0C8B-4FA2-B858-C131A9853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773" y="1180731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66130E-62A5-4B0B-9BC9-D73D4B753A86}"/>
              </a:ext>
            </a:extLst>
          </p:cNvPr>
          <p:cNvSpPr txBox="1"/>
          <p:nvPr userDrawn="1"/>
        </p:nvSpPr>
        <p:spPr>
          <a:xfrm>
            <a:off x="163513" y="133165"/>
            <a:ext cx="1032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/>
              <a:t>Wij gedenken: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DE43C1EA-DCD4-4B25-ABE7-E836E8B7CC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773" y="2153312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59A791AA-B77E-4528-BBB6-E19E55B809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773" y="3093990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D493A625-FD72-4DCC-AE05-DE5C7B278C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773" y="4034668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47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icht van gebo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>
            <a:extLst>
              <a:ext uri="{FF2B5EF4-FFF2-40B4-BE49-F238E27FC236}">
                <a16:creationId xmlns:a16="http://schemas.microsoft.com/office/drawing/2014/main" id="{4BD25247-0C8B-4FA2-B858-C131A9853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513" y="1544716"/>
            <a:ext cx="12028227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>
                <a:latin typeface="Lucida Calligraphy" panose="03010101010101010101" pitchFamily="66" charset="0"/>
              </a:defRPr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&lt;naam&gt;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C3CBCC6A-577E-4A2E-AEB6-FE1B3A0C45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513" y="2632706"/>
            <a:ext cx="11348621" cy="94067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/>
            </a:lvl1pPr>
            <a:lvl2pPr marL="177800" indent="0">
              <a:buNone/>
              <a:defRPr sz="6000"/>
            </a:lvl2pPr>
            <a:lvl3pPr marL="177800" indent="0">
              <a:buNone/>
              <a:defRPr sz="6000"/>
            </a:lvl3pPr>
            <a:lvl4pPr marL="177800" indent="0">
              <a:buNone/>
              <a:defRPr sz="6000"/>
            </a:lvl4pPr>
            <a:lvl5pPr marL="177800" indent="0">
              <a:buNone/>
              <a:defRPr sz="6000"/>
            </a:lvl5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6000"/>
              <a:t>&lt;1 januari&gt;</a:t>
            </a:r>
            <a:endParaRPr kumimoji="0" lang="nl-NL" sz="6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66130E-62A5-4B0B-9BC9-D73D4B753A86}"/>
              </a:ext>
            </a:extLst>
          </p:cNvPr>
          <p:cNvSpPr txBox="1"/>
          <p:nvPr userDrawn="1"/>
        </p:nvSpPr>
        <p:spPr>
          <a:xfrm>
            <a:off x="163513" y="133165"/>
            <a:ext cx="1032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/>
              <a:t>Geboren:</a:t>
            </a:r>
          </a:p>
        </p:txBody>
      </p:sp>
    </p:spTree>
    <p:extLst>
      <p:ext uri="{BB962C8B-B14F-4D97-AF65-F5344CB8AC3E}">
        <p14:creationId xmlns:p14="http://schemas.microsoft.com/office/powerpoint/2010/main" val="379429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zameling van de ga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80842" y="402443"/>
            <a:ext cx="1093123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Inzameling van de gaven</a:t>
            </a:r>
          </a:p>
          <a:p>
            <a:pPr marL="0" indent="0" algn="ctr">
              <a:buNone/>
            </a:pPr>
            <a:endParaRPr lang="nl-NL" sz="8000"/>
          </a:p>
          <a:p>
            <a:pPr marL="0" indent="0" algn="ctr">
              <a:buNone/>
            </a:pPr>
            <a:endParaRPr lang="nl-NL" sz="8000"/>
          </a:p>
          <a:p>
            <a:pPr marL="0" indent="0" algn="ctr">
              <a:buNone/>
            </a:pPr>
            <a:endParaRPr lang="nl-NL" sz="8000"/>
          </a:p>
          <a:p>
            <a:pPr marL="0" indent="0" algn="ctr">
              <a:buNone/>
            </a:pPr>
            <a:r>
              <a:rPr lang="nl-NL" sz="4400"/>
              <a:t>kinderen bij de oppas </a:t>
            </a:r>
          </a:p>
          <a:p>
            <a:pPr marL="0" indent="0" algn="ctr">
              <a:buNone/>
            </a:pPr>
            <a:r>
              <a:rPr lang="nl-NL" sz="4400"/>
              <a:t>mogen worden opgehaald</a:t>
            </a:r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9F5703C6-03CC-441A-9C83-83F70A5A4B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5890" y="1782620"/>
            <a:ext cx="9347201" cy="1145310"/>
          </a:xfrm>
        </p:spPr>
        <p:txBody>
          <a:bodyPr>
            <a:normAutofit/>
          </a:bodyPr>
          <a:lstStyle>
            <a:lvl1pPr algn="l">
              <a:buNone/>
              <a:defRPr sz="4800"/>
            </a:lvl1pPr>
          </a:lstStyle>
          <a:p>
            <a:pPr lvl="0"/>
            <a:r>
              <a:rPr lang="nl-NL"/>
              <a:t>1. 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0440D9EC-30AE-4148-9352-792C0CC28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6654" y="2974110"/>
            <a:ext cx="9347201" cy="1145310"/>
          </a:xfrm>
        </p:spPr>
        <p:txBody>
          <a:bodyPr>
            <a:normAutofit/>
          </a:bodyPr>
          <a:lstStyle>
            <a:lvl1pPr algn="l">
              <a:buNone/>
              <a:defRPr sz="4800"/>
            </a:lvl1pPr>
          </a:lstStyle>
          <a:p>
            <a:pPr lvl="0"/>
            <a:r>
              <a:rPr lang="nl-NL"/>
              <a:t>2.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48D7DB5-DBC0-4E9B-91B0-5F90226C39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5890" y="4119414"/>
            <a:ext cx="9347201" cy="914404"/>
          </a:xfrm>
        </p:spPr>
        <p:txBody>
          <a:bodyPr>
            <a:normAutofit/>
          </a:bodyPr>
          <a:lstStyle>
            <a:lvl1pPr algn="l">
              <a:buNone/>
              <a:defRPr sz="4800"/>
            </a:lvl1pPr>
          </a:lstStyle>
          <a:p>
            <a:pPr lvl="0"/>
            <a:r>
              <a:rPr lang="nl-NL"/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140728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l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6000" u="sng"/>
              <a:t>Slotlied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07887" y="3352800"/>
            <a:ext cx="10574564" cy="870857"/>
          </a:xfrm>
        </p:spPr>
        <p:txBody>
          <a:bodyPr>
            <a:normAutofit/>
          </a:bodyPr>
          <a:lstStyle>
            <a:lvl1pPr algn="ctr">
              <a:buNone/>
              <a:defRPr sz="6000"/>
            </a:lvl1pPr>
          </a:lstStyle>
          <a:p>
            <a:pPr lvl="0"/>
            <a:r>
              <a:rPr lang="nl-NL"/>
              <a:t>&lt;Lied&gt;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1209968" y="4071209"/>
            <a:ext cx="10931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u="none"/>
              <a:t>(staande)</a:t>
            </a:r>
          </a:p>
        </p:txBody>
      </p:sp>
    </p:spTree>
    <p:extLst>
      <p:ext uri="{BB962C8B-B14F-4D97-AF65-F5344CB8AC3E}">
        <p14:creationId xmlns:p14="http://schemas.microsoft.com/office/powerpoint/2010/main" val="10588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gzending en ze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Zegen</a:t>
            </a:r>
            <a:endParaRPr lang="nl-NL" sz="4400"/>
          </a:p>
        </p:txBody>
      </p:sp>
    </p:spTree>
    <p:extLst>
      <p:ext uri="{BB962C8B-B14F-4D97-AF65-F5344CB8AC3E}">
        <p14:creationId xmlns:p14="http://schemas.microsoft.com/office/powerpoint/2010/main" val="14089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 koffie th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1260764" y="1436915"/>
            <a:ext cx="1093123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 dirty="0"/>
              <a:t>U bent welkom voor een kopje koffie, thee of ranja in de hal van de kerk en in de Jordaanzaal</a:t>
            </a:r>
          </a:p>
          <a:p>
            <a:pPr marL="0" indent="0" algn="ctr">
              <a:buNone/>
            </a:pPr>
            <a:endParaRPr lang="nl-NL" sz="1500" dirty="0"/>
          </a:p>
          <a:p>
            <a:pPr marL="0" indent="0" algn="ctr">
              <a:buNone/>
            </a:pPr>
            <a:r>
              <a:rPr lang="nl-NL" sz="4400" dirty="0"/>
              <a:t>(door de deur rechtsvoor)</a:t>
            </a:r>
          </a:p>
        </p:txBody>
      </p:sp>
    </p:spTree>
    <p:extLst>
      <p:ext uri="{BB962C8B-B14F-4D97-AF65-F5344CB8AC3E}">
        <p14:creationId xmlns:p14="http://schemas.microsoft.com/office/powerpoint/2010/main" val="35092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onderdeel dien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843" cy="6858000"/>
          </a:xfrm>
          <a:prstGeom prst="rect">
            <a:avLst/>
          </a:prstGeom>
        </p:spPr>
      </p:pic>
      <p:sp>
        <p:nvSpPr>
          <p:cNvPr id="8" name="Tekstvak 7" hidden="1"/>
          <p:cNvSpPr txBox="1"/>
          <p:nvPr userDrawn="1"/>
        </p:nvSpPr>
        <p:spPr>
          <a:xfrm>
            <a:off x="1260764" y="1436915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6000"/>
              <a:t>Wegzending en zegen</a:t>
            </a:r>
            <a:endParaRPr lang="nl-NL" sz="440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62063" y="1509258"/>
            <a:ext cx="10929937" cy="1712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Onderwerp </a:t>
            </a:r>
          </a:p>
        </p:txBody>
      </p:sp>
    </p:spTree>
    <p:extLst>
      <p:ext uri="{BB962C8B-B14F-4D97-AF65-F5344CB8AC3E}">
        <p14:creationId xmlns:p14="http://schemas.microsoft.com/office/powerpoint/2010/main" val="188044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8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96C16-383F-44D3-BA31-ED0D3F6A1E25}" type="datetimeFigureOut">
              <a:rPr lang="nl-NL" smtClean="0"/>
              <a:pPr/>
              <a:t>4-5-2024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D6C6-90E3-4A39-B9F3-814F069C1B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43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2" r:id="rId25"/>
    <p:sldLayoutId id="2147483753" r:id="rId26"/>
    <p:sldLayoutId id="2147483754" r:id="rId27"/>
    <p:sldLayoutId id="2147483756" r:id="rId2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96C16-383F-44D3-BA31-ED0D3F6A1E25}" type="datetimeFigureOut">
              <a:rPr lang="nl-NL" smtClean="0"/>
              <a:t>4-5-2024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D6C6-90E3-4A39-B9F3-814F069C1B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750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96C16-383F-44D3-BA31-ED0D3F6A1E25}" type="datetimeFigureOut">
              <a:rPr lang="nl-NL" smtClean="0"/>
              <a:pPr/>
              <a:t>4-5-2024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D6C6-90E3-4A39-B9F3-814F069C1B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30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06" r:id="rId22"/>
    <p:sldLayoutId id="2147483807" r:id="rId23"/>
    <p:sldLayoutId id="2147483808" r:id="rId24"/>
    <p:sldLayoutId id="2147483809" r:id="rId25"/>
    <p:sldLayoutId id="2147483810" r:id="rId26"/>
    <p:sldLayoutId id="2147483811" r:id="rId27"/>
    <p:sldLayoutId id="2147483812" r:id="rId28"/>
    <p:sldLayoutId id="2147483813" r:id="rId29"/>
    <p:sldLayoutId id="2147483814" r:id="rId30"/>
    <p:sldLayoutId id="2147483815" r:id="rId31"/>
    <p:sldLayoutId id="2147483816" r:id="rId3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1CDE381-0924-46B9-9638-618FD714A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Zondag 5 mei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73DE68-E26E-4EEA-AFA2-5574E14EEB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645" y="5791200"/>
            <a:ext cx="11490709" cy="10668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040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86EE4F6-EA93-B833-8037-5014DA77A2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Gebed van verootmoediging</a:t>
            </a:r>
          </a:p>
        </p:txBody>
      </p:sp>
    </p:spTree>
    <p:extLst>
      <p:ext uri="{BB962C8B-B14F-4D97-AF65-F5344CB8AC3E}">
        <p14:creationId xmlns:p14="http://schemas.microsoft.com/office/powerpoint/2010/main" val="410395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">
            <a:extLst>
              <a:ext uri="{FF2B5EF4-FFF2-40B4-BE49-F238E27FC236}">
                <a16:creationId xmlns:a16="http://schemas.microsoft.com/office/drawing/2014/main" id="{CB987A3E-9690-96E4-A532-4AB62D266AAC}"/>
              </a:ext>
            </a:extLst>
          </p:cNvPr>
          <p:cNvSpPr txBox="1">
            <a:spLocks/>
          </p:cNvSpPr>
          <p:nvPr/>
        </p:nvSpPr>
        <p:spPr>
          <a:xfrm>
            <a:off x="1407887" y="3352800"/>
            <a:ext cx="10574564" cy="304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Lied 630: 1, 2 en 3</a:t>
            </a:r>
          </a:p>
        </p:txBody>
      </p:sp>
    </p:spTree>
    <p:extLst>
      <p:ext uri="{BB962C8B-B14F-4D97-AF65-F5344CB8AC3E}">
        <p14:creationId xmlns:p14="http://schemas.microsoft.com/office/powerpoint/2010/main" val="7862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93C0903-396D-EA8A-796D-94C9569898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A0E99627-4AA3-47A3-1DFC-22E7A34CBC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67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93C0903-396D-EA8A-796D-94C9569898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2DD0CA9C-192C-1C85-466D-C10AA17450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301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93C0903-396D-EA8A-796D-94C9569898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4582ECFA-3450-9591-F1DE-7F51CCD70C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22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93C0903-396D-EA8A-796D-94C9569898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5507ADA5-CC5F-F72D-BA69-7E87DE3B98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4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93C0903-396D-EA8A-796D-94C9569898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161B133-DB18-FBBE-B8AE-CD34CF2923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173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93C0903-396D-EA8A-796D-94C9569898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87E2F4DA-ED72-05A9-8F55-8CFA3A294A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68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9C6F91E-D88D-4363-3F58-1C8855D094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Woorden ten leven</a:t>
            </a:r>
          </a:p>
        </p:txBody>
      </p:sp>
    </p:spTree>
    <p:extLst>
      <p:ext uri="{BB962C8B-B14F-4D97-AF65-F5344CB8AC3E}">
        <p14:creationId xmlns:p14="http://schemas.microsoft.com/office/powerpoint/2010/main" val="255532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3A20A9-48E0-5533-89D3-E7556C432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Lied 630: 4</a:t>
            </a:r>
          </a:p>
        </p:txBody>
      </p:sp>
    </p:spTree>
    <p:extLst>
      <p:ext uri="{BB962C8B-B14F-4D97-AF65-F5344CB8AC3E}">
        <p14:creationId xmlns:p14="http://schemas.microsoft.com/office/powerpoint/2010/main" val="31496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0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68B8BAB-2FC5-AD14-E959-63FF0CAB81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7CE147FE-F69C-3199-36DB-A95DE33C16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17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68B8BAB-2FC5-AD14-E959-63FF0CAB81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5EDD0008-0198-006E-A7DC-C87E9F952E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89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74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11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AF01F03-7F92-BA92-1DB7-9D1481AF04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Kolossenzen</a:t>
            </a:r>
            <a:r>
              <a:rPr lang="nl-NL" dirty="0"/>
              <a:t> 3: 1-17</a:t>
            </a:r>
          </a:p>
        </p:txBody>
      </p:sp>
    </p:spTree>
    <p:extLst>
      <p:ext uri="{BB962C8B-B14F-4D97-AF65-F5344CB8AC3E}">
        <p14:creationId xmlns:p14="http://schemas.microsoft.com/office/powerpoint/2010/main" val="213918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5702C9-3655-6BF6-E795-E40EA387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88E6110-1DED-CA8A-FA03-BD82DBCD8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7999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nl-NL" sz="5400" b="0" i="0" baseline="30000" dirty="0">
                <a:solidFill>
                  <a:schemeClr val="bg1"/>
                </a:solidFill>
                <a:effectLst/>
              </a:rPr>
              <a:t>1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Als u nu met Christus tot leven bent gewekt, streef dan naar wat boven is, waar Christus zit aan de rechterhand van God.</a:t>
            </a:r>
            <a:br>
              <a:rPr lang="nl-NL" sz="5400" b="0" i="0" dirty="0">
                <a:solidFill>
                  <a:schemeClr val="bg1"/>
                </a:solidFill>
                <a:effectLst/>
              </a:rPr>
            </a:br>
            <a:r>
              <a:rPr lang="nl-NL" sz="5400" b="0" i="0" baseline="30000" dirty="0">
                <a:solidFill>
                  <a:schemeClr val="bg1"/>
                </a:solidFill>
                <a:effectLst/>
              </a:rPr>
              <a:t>2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Richt u op wat boven is, niet op wat op aarde is. </a:t>
            </a:r>
            <a:r>
              <a:rPr lang="nl-NL" sz="5400" b="0" i="0" baseline="30000" dirty="0">
                <a:solidFill>
                  <a:schemeClr val="bg1"/>
                </a:solidFill>
                <a:effectLst/>
              </a:rPr>
              <a:t>3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U bent immers gestorven, en uw leven ligt met Christus verborgen in God.</a:t>
            </a:r>
            <a:br>
              <a:rPr lang="nl-NL" sz="5400" b="0" i="0" dirty="0">
                <a:solidFill>
                  <a:schemeClr val="bg1"/>
                </a:solidFill>
                <a:effectLst/>
              </a:rPr>
            </a:br>
            <a:r>
              <a:rPr lang="nl-NL" sz="5400" b="0" i="0" baseline="30000" dirty="0">
                <a:solidFill>
                  <a:schemeClr val="bg1"/>
                </a:solidFill>
                <a:effectLst/>
              </a:rPr>
              <a:t>4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En wanneer Christus, uw leven, verschijnt, zult ook u in luister verschijnen, samen met Hem.</a:t>
            </a:r>
          </a:p>
        </p:txBody>
      </p:sp>
    </p:spTree>
    <p:extLst>
      <p:ext uri="{BB962C8B-B14F-4D97-AF65-F5344CB8AC3E}">
        <p14:creationId xmlns:p14="http://schemas.microsoft.com/office/powerpoint/2010/main" val="160984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5702C9-3655-6BF6-E795-E40EA387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88E6110-1DED-CA8A-FA03-BD82DBCD8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7999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nl-NL" sz="5400" b="0" i="0" baseline="30000" dirty="0">
                <a:solidFill>
                  <a:schemeClr val="bg1"/>
                </a:solidFill>
                <a:effectLst/>
              </a:rPr>
              <a:t>5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Laat dus wat aards in u is afsterven: ontucht, zedeloosheid, hartstocht, lage begeerten en ook hebzucht – hebzucht is afgoderij –, </a:t>
            </a:r>
            <a:r>
              <a:rPr lang="nl-NL" sz="5400" b="0" i="0" baseline="30000" dirty="0">
                <a:solidFill>
                  <a:schemeClr val="bg1"/>
                </a:solidFill>
                <a:effectLst/>
              </a:rPr>
              <a:t>6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want om deze dingen treft Gods toorn degenen die Hem ongehoorzaam zijn. </a:t>
            </a:r>
            <a:r>
              <a:rPr lang="nl-NL" sz="5400" b="0" i="0" baseline="30000" dirty="0">
                <a:solidFill>
                  <a:schemeClr val="bg1"/>
                </a:solidFill>
                <a:effectLst/>
              </a:rPr>
              <a:t>7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Vroeger hebt u ook die weg gevolgd en zo geleefd, </a:t>
            </a:r>
            <a:r>
              <a:rPr lang="nl-NL" sz="5400" b="0" i="0" baseline="30000" dirty="0">
                <a:solidFill>
                  <a:schemeClr val="bg1"/>
                </a:solidFill>
                <a:effectLst/>
              </a:rPr>
              <a:t>8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maar nu moet u alles wat slecht is opgeven: woede en drift, laster en vuile taal.</a:t>
            </a:r>
          </a:p>
        </p:txBody>
      </p:sp>
    </p:spTree>
    <p:extLst>
      <p:ext uri="{BB962C8B-B14F-4D97-AF65-F5344CB8AC3E}">
        <p14:creationId xmlns:p14="http://schemas.microsoft.com/office/powerpoint/2010/main" val="40864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5702C9-3655-6BF6-E795-E40EA387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88E6110-1DED-CA8A-FA03-BD82DBCD8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nl-NL" sz="5400" b="0" i="0" baseline="30000" dirty="0">
                <a:solidFill>
                  <a:schemeClr val="bg1"/>
                </a:solidFill>
                <a:effectLst/>
              </a:rPr>
              <a:t>9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Bedrieg elkaar niet langer, nu u de oude mens en zijn leefwijze afgelegd hebt </a:t>
            </a:r>
            <a:r>
              <a:rPr lang="nl-NL" sz="5400" b="0" i="0" baseline="30000" dirty="0">
                <a:solidFill>
                  <a:schemeClr val="bg1"/>
                </a:solidFill>
                <a:effectLst/>
              </a:rPr>
              <a:t>10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en de nieuwe mens hebt aangetrokken, die steeds vernieuwd wordt naar het beeld van zijn schepper en zo tot inzicht komt.</a:t>
            </a:r>
            <a:br>
              <a:rPr lang="nl-NL" sz="5400" b="0" i="0" dirty="0">
                <a:solidFill>
                  <a:schemeClr val="bg1"/>
                </a:solidFill>
                <a:effectLst/>
              </a:rPr>
            </a:br>
            <a:r>
              <a:rPr lang="nl-NL" sz="5400" b="0" i="0" baseline="30000" dirty="0">
                <a:solidFill>
                  <a:schemeClr val="bg1"/>
                </a:solidFill>
                <a:effectLst/>
              </a:rPr>
              <a:t>11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Dan is er geen sprake meer van Grieken of Joden, besnedenen of </a:t>
            </a:r>
            <a:r>
              <a:rPr lang="nl-NL" sz="5400" b="0" i="0" dirty="0" err="1">
                <a:solidFill>
                  <a:schemeClr val="bg1"/>
                </a:solidFill>
                <a:effectLst/>
              </a:rPr>
              <a:t>onbesnedenen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, barbaren, </a:t>
            </a:r>
            <a:r>
              <a:rPr lang="nl-NL" sz="5400" b="0" i="0" dirty="0" err="1">
                <a:solidFill>
                  <a:schemeClr val="bg1"/>
                </a:solidFill>
                <a:effectLst/>
              </a:rPr>
              <a:t>Skythen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, slaven of vrijen, maar dan is Christus alles in allen.</a:t>
            </a:r>
          </a:p>
        </p:txBody>
      </p:sp>
    </p:spTree>
    <p:extLst>
      <p:ext uri="{BB962C8B-B14F-4D97-AF65-F5344CB8AC3E}">
        <p14:creationId xmlns:p14="http://schemas.microsoft.com/office/powerpoint/2010/main" val="221819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5702C9-3655-6BF6-E795-E40EA387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88E6110-1DED-CA8A-FA03-BD82DBCD8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nl-NL" sz="5400" b="0" i="0" baseline="30000" dirty="0">
                <a:solidFill>
                  <a:schemeClr val="bg1"/>
                </a:solidFill>
                <a:effectLst/>
              </a:rPr>
              <a:t>12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Omdat God u heeft uitgekozen, omdat u zijn heiligen bent en Hij u liefheeft, moet u zich kleden in innig medeleven, in goedheid, nederigheid, zachtmoedigheid en geduld. </a:t>
            </a:r>
            <a:r>
              <a:rPr lang="nl-NL" sz="5400" b="0" i="0" baseline="30000" dirty="0">
                <a:solidFill>
                  <a:schemeClr val="bg1"/>
                </a:solidFill>
                <a:effectLst/>
              </a:rPr>
              <a:t>13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Verdraag elkaar en vergeef elkaar als iemand een ander iets te verwijten heeft; zoals de Heer u vergeven heeft, moet u elkaar vergeven.</a:t>
            </a:r>
          </a:p>
        </p:txBody>
      </p:sp>
    </p:spTree>
    <p:extLst>
      <p:ext uri="{BB962C8B-B14F-4D97-AF65-F5344CB8AC3E}">
        <p14:creationId xmlns:p14="http://schemas.microsoft.com/office/powerpoint/2010/main" val="404063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5702C9-3655-6BF6-E795-E40EA387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88E6110-1DED-CA8A-FA03-BD82DBCD8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nl-NL" sz="5400" b="0" i="0" baseline="30000" dirty="0">
                <a:solidFill>
                  <a:schemeClr val="bg1"/>
                </a:solidFill>
                <a:effectLst/>
              </a:rPr>
              <a:t>14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En bovenal, kleed u in de liefde, dat is de band die u tot een volmaakte eenheid maakt. </a:t>
            </a:r>
            <a:r>
              <a:rPr lang="nl-NL" sz="5400" b="0" i="0" baseline="30000" dirty="0">
                <a:solidFill>
                  <a:schemeClr val="bg1"/>
                </a:solidFill>
                <a:effectLst/>
              </a:rPr>
              <a:t>15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Laat de vrede van Christus heersen in uw hart, want daartoe bent u geroepen als de leden van één lichaam. Wees ook dankbaar. </a:t>
            </a:r>
            <a:r>
              <a:rPr lang="nl-NL" sz="5400" b="0" i="0" baseline="30000" dirty="0">
                <a:solidFill>
                  <a:schemeClr val="bg1"/>
                </a:solidFill>
                <a:effectLst/>
              </a:rPr>
              <a:t>16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Laat Christus’ woorden in al hun rijkdom in u wonen; onderricht en vermaan elkaar in alle wijsheid,</a:t>
            </a:r>
          </a:p>
        </p:txBody>
      </p:sp>
    </p:spTree>
    <p:extLst>
      <p:ext uri="{BB962C8B-B14F-4D97-AF65-F5344CB8AC3E}">
        <p14:creationId xmlns:p14="http://schemas.microsoft.com/office/powerpoint/2010/main" val="279389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B513411-9E26-B296-F10B-F9ED34187F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Psalm 97: 1 en 6</a:t>
            </a:r>
          </a:p>
        </p:txBody>
      </p:sp>
    </p:spTree>
    <p:extLst>
      <p:ext uri="{BB962C8B-B14F-4D97-AF65-F5344CB8AC3E}">
        <p14:creationId xmlns:p14="http://schemas.microsoft.com/office/powerpoint/2010/main" val="148461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5702C9-3655-6BF6-E795-E40EA387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88E6110-1DED-CA8A-FA03-BD82DBCD8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nl-NL" sz="5400" b="0" i="0" dirty="0">
                <a:solidFill>
                  <a:schemeClr val="bg1"/>
                </a:solidFill>
                <a:effectLst/>
              </a:rPr>
              <a:t>zing voor God met heel uw hart psalmen, hymnen en liederen die de Geest u vol genade ingeeft. </a:t>
            </a:r>
            <a:r>
              <a:rPr lang="nl-NL" sz="5400" b="0" i="0" baseline="30000" dirty="0">
                <a:solidFill>
                  <a:schemeClr val="bg1"/>
                </a:solidFill>
                <a:effectLst/>
              </a:rPr>
              <a:t>17</a:t>
            </a:r>
            <a:r>
              <a:rPr lang="nl-NL" sz="5400" b="0" i="0" dirty="0">
                <a:solidFill>
                  <a:schemeClr val="bg1"/>
                </a:solidFill>
                <a:effectLst/>
              </a:rPr>
              <a:t>Doe alles wat u zegt of doet in de naam van de Heer Jezus, terwijl u God, de Vader, dankt door Hem.</a:t>
            </a:r>
          </a:p>
        </p:txBody>
      </p:sp>
    </p:spTree>
    <p:extLst>
      <p:ext uri="{BB962C8B-B14F-4D97-AF65-F5344CB8AC3E}">
        <p14:creationId xmlns:p14="http://schemas.microsoft.com/office/powerpoint/2010/main" val="285479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702C9-3655-6BF6-E795-E40EA387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88E6110-1DED-CA8A-FA03-BD82DBCD8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1999" cy="6857999"/>
          </a:xfr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nl-NL" sz="5400" b="0" i="0" dirty="0">
              <a:solidFill>
                <a:schemeClr val="bg1"/>
              </a:solidFill>
              <a:effectLst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7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CBC233B-56DB-B98A-2711-A1BD93C84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Psalm 21: 1, 3 en 7</a:t>
            </a:r>
          </a:p>
        </p:txBody>
      </p:sp>
    </p:spTree>
    <p:extLst>
      <p:ext uri="{BB962C8B-B14F-4D97-AF65-F5344CB8AC3E}">
        <p14:creationId xmlns:p14="http://schemas.microsoft.com/office/powerpoint/2010/main" val="1326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98DC4C6-031B-CE13-3FC0-7FF099F70A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091D026B-6995-CB87-252D-7D7670B661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22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51E352A-555A-645D-405B-5E0503ED6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257EC327-1483-52E8-4F5D-09A2141DFE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26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98DC4C6-031B-CE13-3FC0-7FF099F70A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DC4BB8A2-4132-327C-40E3-6566F133CD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63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98DC4C6-031B-CE13-3FC0-7FF099F70A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D76D65F-8498-6AD3-987A-5B221C388D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887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51E352A-555A-645D-405B-5E0503ED6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F8B58628-16FA-18F5-AF2D-E3803A3BB8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136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98DC4C6-031B-CE13-3FC0-7FF099F70A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977423EC-4AC5-0098-CF24-DACA17BD41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21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ADE8A5-3915-10BA-D4A2-0F313FCC7C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8113" y="2688336"/>
            <a:ext cx="10574337" cy="4014216"/>
          </a:xfrm>
        </p:spPr>
        <p:txBody>
          <a:bodyPr>
            <a:normAutofit fontScale="92500"/>
          </a:bodyPr>
          <a:lstStyle/>
          <a:p>
            <a:r>
              <a:rPr lang="nl-NL" dirty="0"/>
              <a:t>N.a.v. </a:t>
            </a:r>
            <a:r>
              <a:rPr lang="nl-NL" dirty="0" err="1"/>
              <a:t>Kolossenzen</a:t>
            </a:r>
            <a:r>
              <a:rPr lang="nl-NL" dirty="0"/>
              <a:t> 3: 1 en 3</a:t>
            </a:r>
          </a:p>
          <a:p>
            <a:r>
              <a:rPr lang="nl-NL" dirty="0"/>
              <a:t>1. Als u nu met Christus tot leven bent gewekt, streef dan naar wat boven is, waar Christus zit aan de rechterhand van God. </a:t>
            </a:r>
          </a:p>
          <a:p>
            <a:r>
              <a:rPr lang="nl-NL" dirty="0"/>
              <a:t>3. U bent immers gestorven, en uw leven ligt met Christus verborgen in God.</a:t>
            </a:r>
          </a:p>
        </p:txBody>
      </p:sp>
    </p:spTree>
    <p:extLst>
      <p:ext uri="{BB962C8B-B14F-4D97-AF65-F5344CB8AC3E}">
        <p14:creationId xmlns:p14="http://schemas.microsoft.com/office/powerpoint/2010/main" val="86210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02FE5FA-DA83-5DFD-E4FE-5893BD292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948C30F8-3EE4-B306-2A63-04E28E683B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05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EF0F711-A593-29A8-D4B0-A2CBA0792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Lied 653: 1 en 7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6083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69DF0C7-5AC1-2760-D738-5F5C913BC7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0A9EF0D6-804E-B7D3-0D50-D1A60E0322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16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975F474-C9ED-8B61-59D3-1C399CD874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E15E2CD2-9ED5-C3C4-D13A-214EA26F79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82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D1D6CDC-D1F1-C1E1-0CEF-0D62C62759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9415903D-8BD0-F295-9A79-CA7B9F0BAB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663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F49DD5D-3D7C-3213-4196-4E561888AF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DCC710D0-F1CC-983C-A1BC-772C6CA2C3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461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42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47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7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5502F05-6378-0390-5177-30ADE596A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George Broekhuizen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002DB8-3D05-3191-022F-1364B4E123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15 juli 1947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EEA91E-A807-FD2B-78E0-14BF54DA86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20 april 2024</a:t>
            </a:r>
          </a:p>
        </p:txBody>
      </p:sp>
    </p:spTree>
    <p:extLst>
      <p:ext uri="{BB962C8B-B14F-4D97-AF65-F5344CB8AC3E}">
        <p14:creationId xmlns:p14="http://schemas.microsoft.com/office/powerpoint/2010/main" val="73210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66EB53E-6381-0E7D-7081-31E7E20767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Marten </a:t>
            </a:r>
            <a:r>
              <a:rPr lang="nl-NL" dirty="0" err="1"/>
              <a:t>Ekkel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7F4FF9-5000-E105-D752-D1A38BAA59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19 december 1946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664B192-29C1-D624-006E-828F06AA54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3 mei 2024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C61AE52-8180-24DE-19EC-109419BA6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14399"/>
          <a:stretch/>
        </p:blipFill>
        <p:spPr>
          <a:xfrm>
            <a:off x="7957323" y="0"/>
            <a:ext cx="4234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6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1A005B6-EA2A-6C70-9D1A-0D11772DFE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1E128007-B114-82DD-4E82-AE996BC7A9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721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4BBCEF-BE11-E2B6-2100-4FE6EC161C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973B223-8F57-38CE-1323-866F798C13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George Broekhuizen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FD71284-B021-F968-765C-EB4167440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Marten </a:t>
            </a:r>
            <a:r>
              <a:rPr lang="nl-NL" dirty="0" err="1">
                <a:solidFill>
                  <a:schemeClr val="bg1"/>
                </a:solidFill>
              </a:rPr>
              <a:t>Ekkel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3356F3F-B426-19F9-7374-A1B96410A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8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89413" y="442452"/>
            <a:ext cx="10675587" cy="62462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endParaRPr lang="nl-NL" sz="6000"/>
          </a:p>
          <a:p>
            <a:pPr marL="0" indent="0" algn="ctr">
              <a:buNone/>
            </a:pPr>
            <a:r>
              <a:rPr lang="nl-NL" sz="6000"/>
              <a:t>Dankgebed en voorbeden</a:t>
            </a:r>
          </a:p>
          <a:p>
            <a:endParaRPr lang="nl-NL" sz="4000"/>
          </a:p>
          <a:p>
            <a:pPr marL="0" indent="0" algn="ctr">
              <a:buNone/>
            </a:pPr>
            <a:r>
              <a:rPr lang="nl-NL" sz="6000"/>
              <a:t>Stil gebed</a:t>
            </a:r>
          </a:p>
          <a:p>
            <a:pPr marL="0" indent="0" algn="ctr">
              <a:buNone/>
            </a:pPr>
            <a:endParaRPr lang="nl-NL" sz="4000"/>
          </a:p>
          <a:p>
            <a:pPr marL="0" indent="0" algn="ctr">
              <a:buNone/>
            </a:pPr>
            <a:r>
              <a:rPr lang="nl-NL"/>
              <a:t>‘Onze Vader’</a:t>
            </a:r>
            <a:endParaRPr lang="nl-NL" sz="5200"/>
          </a:p>
        </p:txBody>
      </p:sp>
    </p:spTree>
    <p:extLst>
      <p:ext uri="{BB962C8B-B14F-4D97-AF65-F5344CB8AC3E}">
        <p14:creationId xmlns:p14="http://schemas.microsoft.com/office/powerpoint/2010/main" val="172579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31CFAF9-B3B2-47D0-A601-79782FA80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3918" y="0"/>
            <a:ext cx="10908082" cy="68580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Collectedoelen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5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nl-NL" sz="5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nl-NL" sz="5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collecte:	</a:t>
            </a:r>
            <a:r>
              <a:rPr lang="nl-NL" sz="5200" dirty="0">
                <a:latin typeface="Calibri"/>
              </a:rPr>
              <a:t>	Moldavië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5200" dirty="0">
                <a:latin typeface="Calibri"/>
              </a:rPr>
              <a:t>					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nl-NL" sz="5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nl-NL" sz="5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collecte:		Kerk en Eredienst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5200" dirty="0">
              <a:ea typeface="+mn-lt"/>
              <a:cs typeface="+mn-lt"/>
            </a:endParaRPr>
          </a:p>
          <a:p>
            <a:pPr marL="0" indent="0">
              <a:buNone/>
              <a:defRPr/>
            </a:pP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nl-NL" sz="5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nl-NL" sz="5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collecte:		Pastoraat</a:t>
            </a:r>
          </a:p>
          <a:p>
            <a:pPr marL="0" indent="0">
              <a:buNone/>
              <a:defRPr/>
            </a:pPr>
            <a:endParaRPr lang="nl-NL" sz="5200" dirty="0">
              <a:latin typeface="Calibri"/>
            </a:endParaRPr>
          </a:p>
          <a:p>
            <a:pPr marL="0" indent="0">
              <a:buNone/>
              <a:defRPr/>
            </a:pPr>
            <a:r>
              <a:rPr lang="nl-NL" sz="5200" dirty="0">
                <a:latin typeface="Calibri"/>
              </a:rPr>
              <a:t>Kinderen bij de oppas </a:t>
            </a:r>
          </a:p>
          <a:p>
            <a:pPr marL="0" indent="0" algn="l">
              <a:buNone/>
              <a:defRPr/>
            </a:pPr>
            <a:r>
              <a:rPr lang="nl-NL" sz="5200" dirty="0">
                <a:latin typeface="Calibri"/>
              </a:rPr>
              <a:t>mogen opgehaald worden</a:t>
            </a:r>
            <a:endParaRPr lang="nl-NL" sz="5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67A986-DD4D-70D8-9D6F-AAC9E70AD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611" y="4555639"/>
            <a:ext cx="2194100" cy="21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1C40F8D-EE2F-8B03-938C-043B55D1E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nl-NL" dirty="0"/>
              <a:t>Opwekking 546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68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25B48A8-0D4C-4F0F-BDD1-0D7107E5A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98333"/>
            <a:ext cx="12192000" cy="3259667"/>
          </a:xfrm>
        </p:spPr>
        <p:txBody>
          <a:bodyPr anchor="b">
            <a:no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Nabij Gods hoog verheven troon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is iemand die steeds voor mij pleit;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Hij is volmaakt, Gods eigen Zoon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en Priester tot in eeuwigheid.</a:t>
            </a:r>
          </a:p>
        </p:txBody>
      </p:sp>
    </p:spTree>
    <p:extLst>
      <p:ext uri="{BB962C8B-B14F-4D97-AF65-F5344CB8AC3E}">
        <p14:creationId xmlns:p14="http://schemas.microsoft.com/office/powerpoint/2010/main" val="228713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25B48A8-0D4C-4F0F-BDD1-0D7107E5A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98333"/>
            <a:ext cx="12192000" cy="3259667"/>
          </a:xfrm>
        </p:spPr>
        <p:txBody>
          <a:bodyPr anchor="b">
            <a:no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Mijn naam, geschreven in zijn hand,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bewaart Hij eeuwig in zijn hart; ik weet: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geen aanklacht houdt meer stand,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wanneer mijn redder pleit voor mij,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wanneer mijn redder pleit voor mij.</a:t>
            </a:r>
          </a:p>
        </p:txBody>
      </p:sp>
    </p:spTree>
    <p:extLst>
      <p:ext uri="{BB962C8B-B14F-4D97-AF65-F5344CB8AC3E}">
        <p14:creationId xmlns:p14="http://schemas.microsoft.com/office/powerpoint/2010/main" val="4074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25B48A8-0D4C-4F0F-BDD1-0D7107E5A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98333"/>
            <a:ext cx="12192000" cy="3259667"/>
          </a:xfrm>
        </p:spPr>
        <p:txBody>
          <a:bodyPr anchor="b">
            <a:no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AI klaagt de satan mij steeds aan,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terwijl hij wijst op al mijn schuld,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ik kijk omhoog en zie Hem staan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die alles voor mij heeft vervuld.</a:t>
            </a:r>
          </a:p>
        </p:txBody>
      </p:sp>
    </p:spTree>
    <p:extLst>
      <p:ext uri="{BB962C8B-B14F-4D97-AF65-F5344CB8AC3E}">
        <p14:creationId xmlns:p14="http://schemas.microsoft.com/office/powerpoint/2010/main" val="16726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25B48A8-0D4C-4F0F-BDD1-0D7107E5A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98333"/>
            <a:ext cx="12192000" cy="3259667"/>
          </a:xfrm>
        </p:spPr>
        <p:txBody>
          <a:bodyPr anchor="b">
            <a:no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Omdat Hij al mijn zonden droeg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en door zijn bloed ben ik nu vrij,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want Jezus' offer was genoeg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voor Gods vergeving ook voor mij,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voor Gods vergeving ook voor mij.</a:t>
            </a:r>
          </a:p>
        </p:txBody>
      </p:sp>
    </p:spTree>
    <p:extLst>
      <p:ext uri="{BB962C8B-B14F-4D97-AF65-F5344CB8AC3E}">
        <p14:creationId xmlns:p14="http://schemas.microsoft.com/office/powerpoint/2010/main" val="64867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25B48A8-0D4C-4F0F-BDD1-0D7107E5A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98333"/>
            <a:ext cx="12192000" cy="3259667"/>
          </a:xfrm>
        </p:spPr>
        <p:txBody>
          <a:bodyPr anchor="b">
            <a:no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Ja, Hij is mijn gerechtigheid,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want zie, het Lam is opgestaan!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Hij troont als Heer der heerlijkheid,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wiens liefde eeuwig zal bestaan.</a:t>
            </a:r>
          </a:p>
        </p:txBody>
      </p:sp>
    </p:spTree>
    <p:extLst>
      <p:ext uri="{BB962C8B-B14F-4D97-AF65-F5344CB8AC3E}">
        <p14:creationId xmlns:p14="http://schemas.microsoft.com/office/powerpoint/2010/main" val="128068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25B48A8-0D4C-4F0F-BDD1-0D7107E5A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98333"/>
            <a:ext cx="12192000" cy="3259667"/>
          </a:xfrm>
        </p:spPr>
        <p:txBody>
          <a:bodyPr anchor="b">
            <a:no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Ik leef in Hem en Hij in mij;			)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zo één met Hem sterf ik niet meer;	)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eens zal ik zitten aan zijn zij,			) 2x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mijn Jezus, Redder en mijn Heer.	)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Mijn Jezus, Redder en mijn Heer.</a:t>
            </a:r>
          </a:p>
        </p:txBody>
      </p:sp>
    </p:spTree>
    <p:extLst>
      <p:ext uri="{BB962C8B-B14F-4D97-AF65-F5344CB8AC3E}">
        <p14:creationId xmlns:p14="http://schemas.microsoft.com/office/powerpoint/2010/main" val="410236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4B0099B-D718-E927-6362-297394C41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127AD591-B38A-86B7-7E42-45A56FDC4A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458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22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14BAB93-1702-E451-CE22-9A850B1C71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Lied 708: 1 en 14 </a:t>
            </a:r>
          </a:p>
        </p:txBody>
      </p:sp>
    </p:spTree>
    <p:extLst>
      <p:ext uri="{BB962C8B-B14F-4D97-AF65-F5344CB8AC3E}">
        <p14:creationId xmlns:p14="http://schemas.microsoft.com/office/powerpoint/2010/main" val="40489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F1691BD8-C239-A68B-443C-A7E1758E37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917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FF5ACEAA-FCAC-5D2F-C379-E10D0A7759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82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7E27AFF4-DD9F-0598-9067-F23382145F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56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FE0DF7A3-ACC9-7A6A-CAF6-0C295C6341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986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6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31CFAF9-B3B2-47D0-A601-79782FA80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3918" y="0"/>
            <a:ext cx="10908082" cy="6858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Collectedoelen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nl-NL" sz="5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nl-NL" sz="5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collecte:	</a:t>
            </a:r>
            <a:r>
              <a:rPr lang="nl-NL" sz="5200" dirty="0">
                <a:latin typeface="Calibri"/>
              </a:rPr>
              <a:t>	Moldavië</a:t>
            </a:r>
            <a:endParaRPr lang="nl-NL" sz="5200" dirty="0" err="1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kumimoji="0" lang="nl-NL" sz="5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nl-NL" sz="5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nl-NL" sz="5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collecte:		Kerk en Eredienst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nl-NL" sz="5200" dirty="0">
              <a:ea typeface="+mn-lt"/>
              <a:cs typeface="+mn-lt"/>
            </a:endParaRPr>
          </a:p>
          <a:p>
            <a:pPr marL="0" indent="0">
              <a:buNone/>
              <a:defRPr/>
            </a:pP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nl-NL" sz="5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nl-NL" sz="5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collecte:		Pastoraat</a:t>
            </a:r>
          </a:p>
          <a:p>
            <a:pPr marL="0" indent="0">
              <a:buNone/>
              <a:defRPr/>
            </a:pPr>
            <a:endParaRPr lang="nl-NL" sz="5200" dirty="0">
              <a:latin typeface="Calibri"/>
            </a:endParaRPr>
          </a:p>
          <a:p>
            <a:pPr marL="0" indent="0">
              <a:buNone/>
              <a:defRPr/>
            </a:pPr>
            <a:endParaRPr kumimoji="0" lang="nl-NL" sz="5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kumimoji="0" lang="nl-NL" sz="5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nl-NL" sz="5200" dirty="0">
              <a:latin typeface="Calibri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67A986-DD4D-70D8-9D6F-AAC9E70AD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611" y="4555639"/>
            <a:ext cx="2194100" cy="21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9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2DA6D1D-104B-C269-BCAD-76FC4ADE41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856549F6-C9E5-C44D-37BD-626E46F997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44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07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9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resentatie Westerkerk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erkerk PowerPoint Template.potx" id="{5179DDA5-32FF-4BD9-996D-160B89A8A389}" vid="{E88DED7E-F4AF-487C-9013-E97B3EE25BC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kerkdienst Westerkerk.potx" id="{803BB26D-DC75-4D6B-B021-A4726FCE2EB9}" vid="{C00C5A5B-FF4E-4326-A853-09551A43858B}"/>
    </a:ext>
  </a:extLst>
</a:theme>
</file>

<file path=ppt/theme/theme3.xml><?xml version="1.0" encoding="utf-8"?>
<a:theme xmlns:a="http://schemas.openxmlformats.org/drawingml/2006/main" name="1_Presentatie Westerkerk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erkerk PowerPoint Template.potx" id="{5179DDA5-32FF-4BD9-996D-160B89A8A389}" vid="{E88DED7E-F4AF-487C-9013-E97B3EE25BC6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7DD7FB5B076F42A6E90D6DC016C297" ma:contentTypeVersion="14" ma:contentTypeDescription="Een nieuw document maken." ma:contentTypeScope="" ma:versionID="4184e4b638bffd57a9ad0fd64873bf42">
  <xsd:schema xmlns:xsd="http://www.w3.org/2001/XMLSchema" xmlns:xs="http://www.w3.org/2001/XMLSchema" xmlns:p="http://schemas.microsoft.com/office/2006/metadata/properties" xmlns:ns2="10c6416d-b9df-428a-960c-4a440b95a15a" xmlns:ns3="ba3a6f8d-9b21-4c03-80d8-6bfa832d9443" targetNamespace="http://schemas.microsoft.com/office/2006/metadata/properties" ma:root="true" ma:fieldsID="af806398d39ceb00fe5f31ee5743cc76" ns2:_="" ns3:_="">
    <xsd:import namespace="10c6416d-b9df-428a-960c-4a440b95a15a"/>
    <xsd:import namespace="ba3a6f8d-9b21-4c03-80d8-6bfa832d94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6416d-b9df-428a-960c-4a440b95a1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f9fddf0b-4181-4f7a-9868-6ecfe3e5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a6f8d-9b21-4c03-80d8-6bfa832d944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af37d72-b454-4618-8934-ce95f2eb18e1}" ma:internalName="TaxCatchAll" ma:showField="CatchAllData" ma:web="ba3a6f8d-9b21-4c03-80d8-6bfa832d94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c6416d-b9df-428a-960c-4a440b95a15a">
      <Terms xmlns="http://schemas.microsoft.com/office/infopath/2007/PartnerControls"/>
    </lcf76f155ced4ddcb4097134ff3c332f>
    <TaxCatchAll xmlns="ba3a6f8d-9b21-4c03-80d8-6bfa832d9443" xsi:nil="true"/>
  </documentManagement>
</p:properties>
</file>

<file path=customXml/itemProps1.xml><?xml version="1.0" encoding="utf-8"?>
<ds:datastoreItem xmlns:ds="http://schemas.openxmlformats.org/officeDocument/2006/customXml" ds:itemID="{A1FB3AA3-BDE5-4E26-8B35-D6FCF05B1E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9831A5-9755-4934-A4AB-2BB009D89F44}">
  <ds:schemaRefs>
    <ds:schemaRef ds:uri="10c6416d-b9df-428a-960c-4a440b95a15a"/>
    <ds:schemaRef ds:uri="ba3a6f8d-9b21-4c03-80d8-6bfa832d94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478D3DD-F29A-4EA2-BA62-9A1BC8FAD466}">
  <ds:schemaRefs>
    <ds:schemaRef ds:uri="http://schemas.microsoft.com/office/2006/documentManagement/types"/>
    <ds:schemaRef ds:uri="http://purl.org/dc/elements/1.1/"/>
    <ds:schemaRef ds:uri="ba3a6f8d-9b21-4c03-80d8-6bfa832d9443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10c6416d-b9df-428a-960c-4a440b95a15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823</Words>
  <Application>Microsoft Office PowerPoint</Application>
  <PresentationFormat>Breedbeeld</PresentationFormat>
  <Paragraphs>58</Paragraphs>
  <Slides>67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67</vt:i4>
      </vt:variant>
    </vt:vector>
  </HeadingPairs>
  <TitlesOfParts>
    <vt:vector size="70" baseType="lpstr">
      <vt:lpstr>Presentatie Westerkerk</vt:lpstr>
      <vt:lpstr>Kantoorthema</vt:lpstr>
      <vt:lpstr>1_Presentatie Westerkerk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Zondag 15 september</dc:title>
  <dc:creator>Studio Stien</dc:creator>
  <cp:lastModifiedBy>Sander Odekerken</cp:lastModifiedBy>
  <cp:revision>38</cp:revision>
  <dcterms:created xsi:type="dcterms:W3CDTF">2019-09-13T17:08:12Z</dcterms:created>
  <dcterms:modified xsi:type="dcterms:W3CDTF">2024-05-04T14:25:38Z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0x0101005A7DD7FB5B076F42A6E90D6DC016C297</vt:lpwstr>
  </property>
  <property fmtid="{D5CDD505-2E9C-101B-9397-08002B2CF9AE}" pid="3" name="MediaServiceImageTags">
    <vt:lpwstr/>
  </property>
</Properties>
</file>